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  <p:sldMasterId id="2147483854" r:id="rId2"/>
    <p:sldMasterId id="2147483855" r:id="rId3"/>
  </p:sldMasterIdLst>
  <p:notesMasterIdLst>
    <p:notesMasterId r:id="rId22"/>
  </p:notesMasterIdLst>
  <p:sldIdLst>
    <p:sldId id="264" r:id="rId4"/>
    <p:sldId id="265" r:id="rId5"/>
    <p:sldId id="279" r:id="rId6"/>
    <p:sldId id="282" r:id="rId7"/>
    <p:sldId id="283" r:id="rId8"/>
    <p:sldId id="270" r:id="rId9"/>
    <p:sldId id="285" r:id="rId10"/>
    <p:sldId id="273" r:id="rId11"/>
    <p:sldId id="260" r:id="rId12"/>
    <p:sldId id="277" r:id="rId13"/>
    <p:sldId id="278" r:id="rId14"/>
    <p:sldId id="261" r:id="rId15"/>
    <p:sldId id="275" r:id="rId16"/>
    <p:sldId id="284" r:id="rId17"/>
    <p:sldId id="274" r:id="rId18"/>
    <p:sldId id="281" r:id="rId19"/>
    <p:sldId id="262" r:id="rId20"/>
    <p:sldId id="26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BDD7EE"/>
    <a:srgbClr val="1F7AB8"/>
    <a:srgbClr val="FF5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3" autoAdjust="0"/>
    <p:restoredTop sz="79835"/>
  </p:normalViewPr>
  <p:slideViewPr>
    <p:cSldViewPr snapToGrid="0" snapToObjects="1">
      <p:cViewPr varScale="1">
        <p:scale>
          <a:sx n="68" d="100"/>
          <a:sy n="68" d="100"/>
        </p:scale>
        <p:origin x="1402" y="67"/>
      </p:cViewPr>
      <p:guideLst>
        <p:guide orient="horz" pos="2158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F3E4E-4F5D-B446-AABA-ACCEC67020FD}" type="datetimeFigureOut">
              <a:rPr kumimoji="1" lang="ko-KR" altLang="en-US" smtClean="0"/>
              <a:t>2019-03-13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3EDEC-BC48-8E49-8BFE-B838ECE56D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38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90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수많은 기업들이 공간적 제약과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비용등의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문제로인해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사내 웹 시스템을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클라우드환경으로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이관하고있다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특성상 컴퓨팅 리소스의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제어권이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클라이언트에 있는 것이 아니라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프로바이더에게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때문에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 내에서 구축한 웹 시스템은 서버 과부하 등의 워크로드를 관리하기 위해서 각별히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신경써야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6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환경에서 구축한 서버 특성상 하드웨어를 업그레이드 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scale-up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방식보다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서버를 묶어서 성능을 올리는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scale-out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사용해야한다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방식이 있는데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웹 서비스를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서버가 나누어서 처리하여 부하를 줄이는 방식이다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한가지 문제점이 있는데 하나의 클라이언트에 대한 패킷들이 여러 서버로 나뉘어 처리가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되다보니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세션정보를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일관성있게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관리하기가 어렵다는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45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또하나의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방법이 바로 클러스터링이다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서버가 동일한 구성을 가지고 병렬로 연결되어 마치 하나의 서버처럼 사용하는 것을 말한다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환경에서는 특정 어플리케이션에 문제가 생겨도 전체 서비스에 영향이 가지 않도록 제어가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application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 failover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가능하여 한쪽 서버가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되었을 때 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끊기지 않고 다른 쪽 서버에서 유지가 된다는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0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실제로 </a:t>
            </a:r>
            <a:r>
              <a:rPr kumimoji="1" lang="ko-KR" altLang="en-US" dirty="0" err="1"/>
              <a:t>퍼블릭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환경에서 구성된 웹 서비스에 </a:t>
            </a:r>
            <a:r>
              <a:rPr kumimoji="1" lang="en-US" altLang="ko-KR" dirty="0"/>
              <a:t>web, was </a:t>
            </a:r>
            <a:r>
              <a:rPr kumimoji="1" lang="ko-KR" altLang="en-US" dirty="0"/>
              <a:t>구성을 </a:t>
            </a:r>
            <a:r>
              <a:rPr kumimoji="1" lang="ko-KR" altLang="en-US" dirty="0" err="1"/>
              <a:t>이중화하고</a:t>
            </a:r>
            <a:r>
              <a:rPr kumimoji="1" lang="en-US" altLang="ko-KR" dirty="0"/>
              <a:t> 2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was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session clustering</a:t>
            </a:r>
            <a:r>
              <a:rPr kumimoji="1" lang="ko-KR" altLang="en-US" dirty="0"/>
              <a:t>하여</a:t>
            </a:r>
            <a:endParaRPr kumimoji="1" lang="en-US" altLang="ko-KR" dirty="0"/>
          </a:p>
          <a:p>
            <a:r>
              <a:rPr kumimoji="1" lang="ko-KR" altLang="en-US" dirty="0"/>
              <a:t>하나의 어플리케이션에 문제가 생기더라도 전체 서비스에 영향을 주지 않는 </a:t>
            </a:r>
            <a:r>
              <a:rPr kumimoji="1" lang="ko-KR" altLang="en-US" dirty="0" err="1"/>
              <a:t>고가용성</a:t>
            </a:r>
            <a:r>
              <a:rPr kumimoji="1" lang="ko-KR" altLang="en-US" dirty="0"/>
              <a:t> 시스템을 구축하여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공공기관이나 기업체등에서 사용할 수 있는 안전한 오픈소스 웹 시스템을 </a:t>
            </a:r>
            <a:r>
              <a:rPr kumimoji="1" lang="ko-KR" altLang="en-US" dirty="0" err="1"/>
              <a:t>구축하려한다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526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06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003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7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138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56" r:id="rId12"/>
    <p:sldLayoutId id="214748385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tif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microsoft.com/office/2007/relationships/hdphoto" Target="../media/hdphoto3.wdp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도형 39">
            <a:extLst>
              <a:ext uri="{FF2B5EF4-FFF2-40B4-BE49-F238E27FC236}">
                <a16:creationId xmlns:a16="http://schemas.microsoft.com/office/drawing/2014/main" id="{6DB95D19-A6A9-9B44-A05A-5EF577FC4323}"/>
              </a:ext>
            </a:extLst>
          </p:cNvPr>
          <p:cNvSpPr>
            <a:spLocks/>
          </p:cNvSpPr>
          <p:nvPr/>
        </p:nvSpPr>
        <p:spPr>
          <a:xfrm flipH="1">
            <a:off x="7546340" y="97790"/>
            <a:ext cx="4533900" cy="666242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40">
            <a:extLst>
              <a:ext uri="{FF2B5EF4-FFF2-40B4-BE49-F238E27FC236}">
                <a16:creationId xmlns:a16="http://schemas.microsoft.com/office/drawing/2014/main" id="{33F79847-4EBA-D64B-BB65-3E538094AB12}"/>
              </a:ext>
            </a:extLst>
          </p:cNvPr>
          <p:cNvSpPr>
            <a:spLocks/>
          </p:cNvSpPr>
          <p:nvPr/>
        </p:nvSpPr>
        <p:spPr>
          <a:xfrm rot="10800000" flipH="1">
            <a:off x="100330" y="97790"/>
            <a:ext cx="4533900" cy="666242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332740" y="377190"/>
            <a:ext cx="3727880" cy="369332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404040">
                      <a:alpha val="20000"/>
                    </a:srgbClr>
                  </a:solidFill>
                  <a:prstDash val="solid"/>
                </a:ln>
                <a:solidFill>
                  <a:srgbClr val="404040"/>
                </a:solidFill>
                <a:latin typeface="-윤고딕310"/>
                <a:ea typeface="KoPub돋움체 Light" charset="0"/>
              </a:rPr>
              <a:t>Capstone Design Project2_Seokju Koh</a:t>
            </a: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-윤고딕310"/>
              <a:ea typeface="KoPub돋움체 Light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397375" y="5083175"/>
            <a:ext cx="3401695" cy="11995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-윤고딕310"/>
                <a:ea typeface="KoPub돋움체 Light" charset="0"/>
              </a:rPr>
              <a:t>2012105055 JongYoung Son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-윤고딕310"/>
              <a:ea typeface="KoPub돋움체 Light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-윤고딕310"/>
                <a:ea typeface="KoPub돋움체 Light" charset="0"/>
              </a:rPr>
              <a:t>2016115113 SunHee Kim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-윤고딕310"/>
              <a:ea typeface="KoPub돋움체 Light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-윤고딕310"/>
                <a:ea typeface="KoPub돋움체 Light" charset="0"/>
              </a:rPr>
              <a:t>2016117078 HyunKyung Cho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-윤고딕310"/>
              <a:ea typeface="KoPub돋움체 Light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-윤고딕310"/>
                <a:ea typeface="KoPub돋움체 Light" charset="0"/>
              </a:rPr>
              <a:t>2016114418 KeunRyeong Bae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-윤고딕310"/>
              <a:ea typeface="KoPub돋움체 Light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836295" y="1689735"/>
            <a:ext cx="10521950" cy="2308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나눔명조 ExtraBold" charset="0"/>
                <a:ea typeface="나눔명조 ExtraBold" charset="0"/>
              </a:rPr>
              <a:t>High Availability System 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나눔명조 ExtraBold" charset="0"/>
                <a:ea typeface="나눔명조 ExtraBold" charset="0"/>
              </a:rPr>
              <a:t>in Cloud Environment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나눔명조 ExtraBold" charset="0"/>
                <a:ea typeface="나눔명조 ExtraBold" charset="0"/>
              </a:rPr>
              <a:t>using WAS Clustering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나눔명조 ExtraBold" charset="0"/>
              <a:ea typeface="나눔명조 ExtraBold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802505" y="4486275"/>
            <a:ext cx="2591435" cy="460375"/>
            <a:chOff x="4802505" y="4486275"/>
            <a:chExt cx="2591435" cy="46037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4802505" y="4486275"/>
              <a:ext cx="259207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n w="9525" cap="flat" cmpd="sng">
                    <a:solidFill>
                      <a:srgbClr val="303030">
                        <a:alpha val="20000"/>
                      </a:srgbClr>
                    </a:solidFill>
                    <a:prstDash val="solid"/>
                  </a:ln>
                  <a:solidFill>
                    <a:srgbClr val="303030"/>
                  </a:solidFill>
                  <a:latin typeface="-윤고딕310"/>
                  <a:ea typeface="KoPub돋움체 Light" charset="0"/>
                </a:rPr>
                <a:t>TEAM 5</a:t>
              </a:r>
              <a:endParaRPr lang="ko-KR" altLang="en-US" sz="24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-윤고딕310"/>
                <a:ea typeface="KoPub돋움체 Light" charset="0"/>
              </a:endParaRPr>
            </a:p>
          </p:txBody>
        </p:sp>
        <p:cxnSp>
          <p:nvCxnSpPr>
            <p:cNvPr id="38" name="도형 37"/>
            <p:cNvCxnSpPr/>
            <p:nvPr/>
          </p:nvCxnSpPr>
          <p:spPr>
            <a:xfrm flipH="1">
              <a:off x="5974080" y="4898390"/>
              <a:ext cx="231140" cy="1270"/>
            </a:xfrm>
            <a:prstGeom prst="line">
              <a:avLst/>
            </a:prstGeom>
            <a:ln w="6350" cap="flat" cmpd="sng">
              <a:solidFill>
                <a:srgbClr val="30303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Background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76FAD3-8B8D-7740-9974-947E24FC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03" y="1917942"/>
            <a:ext cx="8701088" cy="397007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C22EE0-4E44-3640-A55E-1B02F4F870FF}"/>
              </a:ext>
            </a:extLst>
          </p:cNvPr>
          <p:cNvCxnSpPr>
            <a:cxnSpLocks/>
          </p:cNvCxnSpPr>
          <p:nvPr/>
        </p:nvCxnSpPr>
        <p:spPr>
          <a:xfrm flipV="1">
            <a:off x="5339294" y="3717817"/>
            <a:ext cx="375448" cy="18265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6B9445-5B5A-2A45-8F72-26DB624FC37F}"/>
              </a:ext>
            </a:extLst>
          </p:cNvPr>
          <p:cNvCxnSpPr>
            <a:cxnSpLocks/>
          </p:cNvCxnSpPr>
          <p:nvPr/>
        </p:nvCxnSpPr>
        <p:spPr>
          <a:xfrm>
            <a:off x="5339294" y="4216377"/>
            <a:ext cx="387560" cy="1867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2">
            <a:extLst>
              <a:ext uri="{FF2B5EF4-FFF2-40B4-BE49-F238E27FC236}">
                <a16:creationId xmlns:a16="http://schemas.microsoft.com/office/drawing/2014/main" id="{D147E024-7D15-4395-BC02-C1498ED815E2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634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1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2A5034-EDA2-3148-B24F-BA9DDC3C5E94}"/>
              </a:ext>
            </a:extLst>
          </p:cNvPr>
          <p:cNvGrpSpPr/>
          <p:nvPr/>
        </p:nvGrpSpPr>
        <p:grpSpPr>
          <a:xfrm>
            <a:off x="1054878" y="1404745"/>
            <a:ext cx="10363468" cy="4989607"/>
            <a:chOff x="1308100" y="1404745"/>
            <a:chExt cx="10363468" cy="498960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FE0409B-CA18-694D-BE15-178A4C8D96BD}"/>
                </a:ext>
              </a:extLst>
            </p:cNvPr>
            <p:cNvGrpSpPr/>
            <p:nvPr/>
          </p:nvGrpSpPr>
          <p:grpSpPr>
            <a:xfrm>
              <a:off x="1308100" y="1404745"/>
              <a:ext cx="10363468" cy="4989607"/>
              <a:chOff x="1308100" y="1404745"/>
              <a:chExt cx="10363468" cy="498960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44EC6F6-41B5-DF4D-B7A4-7F83B4F00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8100" y="1404745"/>
                <a:ext cx="7554546" cy="4989607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5DCBA2C-CA9C-A74C-BE32-E0B61237BE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5939"/>
              <a:stretch/>
            </p:blipFill>
            <p:spPr>
              <a:xfrm>
                <a:off x="8707902" y="1735062"/>
                <a:ext cx="2963666" cy="3970078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986B75D-42D0-014C-9820-A254A9699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6457" y="3002551"/>
                <a:ext cx="905206" cy="1794532"/>
              </a:xfrm>
              <a:prstGeom prst="rect">
                <a:avLst/>
              </a:prstGeom>
            </p:spPr>
          </p:pic>
        </p:grp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895016A6-7C07-1F4F-918F-BD8BA0579303}"/>
                </a:ext>
              </a:extLst>
            </p:cNvPr>
            <p:cNvCxnSpPr/>
            <p:nvPr/>
          </p:nvCxnSpPr>
          <p:spPr>
            <a:xfrm>
              <a:off x="8634253" y="4023360"/>
              <a:ext cx="101618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Background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906B57-990C-8D40-BD93-26937F080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224" y="3101975"/>
            <a:ext cx="2255345" cy="654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0DFEABC-BA9D-0946-A9E5-544AA902E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223" y="5118449"/>
            <a:ext cx="2255345" cy="654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B156E0-DCEA-A941-BD0F-82A50C93251D}"/>
              </a:ext>
            </a:extLst>
          </p:cNvPr>
          <p:cNvSpPr txBox="1"/>
          <p:nvPr/>
        </p:nvSpPr>
        <p:spPr>
          <a:xfrm>
            <a:off x="6715125" y="3101975"/>
            <a:ext cx="67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1F7AB8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WAS</a:t>
            </a:r>
            <a:endParaRPr kumimoji="1" lang="ko-KR" altLang="en-US" dirty="0">
              <a:solidFill>
                <a:srgbClr val="1F7AB8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3D1B2-CFEB-FA47-8728-2A7E78CC997C}"/>
              </a:ext>
            </a:extLst>
          </p:cNvPr>
          <p:cNvSpPr txBox="1"/>
          <p:nvPr/>
        </p:nvSpPr>
        <p:spPr>
          <a:xfrm>
            <a:off x="6715125" y="5073922"/>
            <a:ext cx="67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1F7AB8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WAS</a:t>
            </a:r>
            <a:endParaRPr kumimoji="1" lang="ko-KR" altLang="en-US" dirty="0">
              <a:solidFill>
                <a:srgbClr val="1F7AB8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cxnSp>
        <p:nvCxnSpPr>
          <p:cNvPr id="15" name="직선 연결선[R] 2">
            <a:extLst>
              <a:ext uri="{FF2B5EF4-FFF2-40B4-BE49-F238E27FC236}">
                <a16:creationId xmlns:a16="http://schemas.microsoft.com/office/drawing/2014/main" id="{23D264F9-6FE4-4DD7-AEA6-FA15C84C4DFC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634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Purpose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743075" y="1647190"/>
            <a:ext cx="8706485" cy="1053465"/>
            <a:chOff x="1743075" y="1647190"/>
            <a:chExt cx="8706485" cy="1053465"/>
          </a:xfrm>
        </p:grpSpPr>
        <p:pic>
          <p:nvPicPr>
            <p:cNvPr id="8" name="그림 7" descr="C:/Users/pig82/AppData/Roaming/PolarisOffice/ETemp/14872_14626512/fImage2725442446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70" y="2195195"/>
              <a:ext cx="3153410" cy="505460"/>
            </a:xfrm>
            <a:prstGeom prst="rect">
              <a:avLst/>
            </a:prstGeom>
            <a:noFill/>
          </p:spPr>
        </p:pic>
        <p:pic>
          <p:nvPicPr>
            <p:cNvPr id="9" name="그림 8" descr="C:/Users/pig82/AppData/Roaming/PolarisOffice/ETemp/14872_14626512/fImage18774435705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420" y="2128520"/>
              <a:ext cx="1191260" cy="562610"/>
            </a:xfrm>
            <a:prstGeom prst="rect">
              <a:avLst/>
            </a:prstGeom>
            <a:noFill/>
          </p:spPr>
        </p:pic>
        <p:pic>
          <p:nvPicPr>
            <p:cNvPr id="11" name="그림 10" descr="C:/Users/pig82/AppData/Roaming/PolarisOffice/ETemp/14872_14626512/fImage104324458145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075" y="1647190"/>
              <a:ext cx="8706485" cy="543560"/>
            </a:xfrm>
            <a:prstGeom prst="rect">
              <a:avLst/>
            </a:prstGeom>
            <a:noFill/>
          </p:spPr>
        </p:pic>
        <p:pic>
          <p:nvPicPr>
            <p:cNvPr id="12" name="그림 11" descr="C:/Users/pig82/AppData/Roaming/PolarisOffice/ETemp/14872_14626512/fImage24734463281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305" y="2296795"/>
              <a:ext cx="2353310" cy="314960"/>
            </a:xfrm>
            <a:prstGeom prst="rect">
              <a:avLst/>
            </a:prstGeom>
            <a:noFill/>
          </p:spPr>
        </p:pic>
      </p:grpSp>
      <p:pic>
        <p:nvPicPr>
          <p:cNvPr id="14" name="그림 13" descr="C:/Users/pig82/AppData/Roaming/PolarisOffice/ETemp/14872_14626512/fImage35424486827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55" y="3211195"/>
            <a:ext cx="4505960" cy="457835"/>
          </a:xfrm>
          <a:prstGeom prst="rect">
            <a:avLst/>
          </a:prstGeom>
          <a:noFill/>
        </p:spPr>
      </p:pic>
      <p:pic>
        <p:nvPicPr>
          <p:cNvPr id="15" name="그림 14" descr="C:/Users/pig82/AppData/Roaming/PolarisOffice/ETemp/14872_14626512/fImage40464499961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15" y="3200400"/>
            <a:ext cx="4629785" cy="410210"/>
          </a:xfrm>
          <a:prstGeom prst="rect">
            <a:avLst/>
          </a:prstGeom>
          <a:noFill/>
        </p:spPr>
      </p:pic>
      <p:pic>
        <p:nvPicPr>
          <p:cNvPr id="16" name="그림 15" descr="C:/Users/pig82/AppData/Roaming/PolarisOffice/ETemp/14872_14626512/fImage1575450491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65" y="3589020"/>
            <a:ext cx="4858385" cy="295910"/>
          </a:xfrm>
          <a:prstGeom prst="rect">
            <a:avLst/>
          </a:prstGeom>
          <a:noFill/>
        </p:spPr>
      </p:pic>
      <p:pic>
        <p:nvPicPr>
          <p:cNvPr id="17" name="그림 16" descr="C:/Users/pig82/AppData/Roaming/PolarisOffice/ETemp/14872_14626512/fImage637194512995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65" y="3932555"/>
            <a:ext cx="4615815" cy="2682875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0E31E54-984F-E546-8465-EF8D8A567FFF}"/>
              </a:ext>
            </a:extLst>
          </p:cNvPr>
          <p:cNvGrpSpPr/>
          <p:nvPr/>
        </p:nvGrpSpPr>
        <p:grpSpPr>
          <a:xfrm>
            <a:off x="2100580" y="1165316"/>
            <a:ext cx="7377545" cy="1997999"/>
            <a:chOff x="2100580" y="1165316"/>
            <a:chExt cx="7377545" cy="199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81E13CC-C9A7-874D-885A-6601C0EC92A0}"/>
                </a:ext>
              </a:extLst>
            </p:cNvPr>
            <p:cNvGrpSpPr/>
            <p:nvPr/>
          </p:nvGrpSpPr>
          <p:grpSpPr>
            <a:xfrm>
              <a:off x="2100580" y="2706115"/>
              <a:ext cx="7377545" cy="457200"/>
              <a:chOff x="2498989" y="3520730"/>
              <a:chExt cx="7377545" cy="45720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55A80BA-F2B0-944C-92EF-E515C158F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91449"/>
              <a:stretch/>
            </p:blipFill>
            <p:spPr>
              <a:xfrm>
                <a:off x="2498989" y="3520730"/>
                <a:ext cx="6705600" cy="4572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529116D-4E0A-4E43-AEAD-9271D15086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962" t="8804" r="84008" b="83975"/>
              <a:stretch/>
            </p:blipFill>
            <p:spPr>
              <a:xfrm>
                <a:off x="8868650" y="3570635"/>
                <a:ext cx="1007884" cy="386080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7657E3-9A4B-464B-A507-DDD6817DC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61753" y="1165316"/>
              <a:ext cx="1422400" cy="443139"/>
            </a:xfrm>
            <a:prstGeom prst="rect">
              <a:avLst/>
            </a:prstGeom>
          </p:spPr>
        </p:pic>
      </p:grpSp>
      <p:cxnSp>
        <p:nvCxnSpPr>
          <p:cNvPr id="19" name="직선 연결선[R] 2">
            <a:extLst>
              <a:ext uri="{FF2B5EF4-FFF2-40B4-BE49-F238E27FC236}">
                <a16:creationId xmlns:a16="http://schemas.microsoft.com/office/drawing/2014/main" id="{4D4E7EBA-AB92-4700-AAE4-FF95D4927A5D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634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25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System Outline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" name="Picture 2" descr="ê´ë ¨ ì´ë¯¸ì§">
            <a:extLst>
              <a:ext uri="{FF2B5EF4-FFF2-40B4-BE49-F238E27FC236}">
                <a16:creationId xmlns:a16="http://schemas.microsoft.com/office/drawing/2014/main" id="{B5C39413-DC25-2F49-913C-AC51D66FD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89" y="3508542"/>
            <a:ext cx="1568114" cy="156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DEFCD94-A388-8E4E-8691-3977AB95231D}"/>
              </a:ext>
            </a:extLst>
          </p:cNvPr>
          <p:cNvSpPr txBox="1"/>
          <p:nvPr/>
        </p:nvSpPr>
        <p:spPr>
          <a:xfrm>
            <a:off x="643025" y="5070638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Web</a:t>
            </a:r>
            <a:r>
              <a:rPr lang="ko-KR" altLang="en-US" sz="2400" dirty="0"/>
              <a:t> </a:t>
            </a:r>
            <a:r>
              <a:rPr lang="en-US" altLang="ko-KR" sz="2400" dirty="0"/>
              <a:t>Browser</a:t>
            </a:r>
          </a:p>
        </p:txBody>
      </p:sp>
      <p:sp>
        <p:nvSpPr>
          <p:cNvPr id="59" name="화살표: 오른쪽 5">
            <a:extLst>
              <a:ext uri="{FF2B5EF4-FFF2-40B4-BE49-F238E27FC236}">
                <a16:creationId xmlns:a16="http://schemas.microsoft.com/office/drawing/2014/main" id="{0D57CD54-F66F-AC44-BA7F-53D8D538A763}"/>
              </a:ext>
            </a:extLst>
          </p:cNvPr>
          <p:cNvSpPr/>
          <p:nvPr/>
        </p:nvSpPr>
        <p:spPr>
          <a:xfrm>
            <a:off x="2792667" y="3979778"/>
            <a:ext cx="573502" cy="625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4" descr="cloud.pngì ëí ì´ë¯¸ì§ ê²ìê²°ê³¼">
            <a:extLst>
              <a:ext uri="{FF2B5EF4-FFF2-40B4-BE49-F238E27FC236}">
                <a16:creationId xmlns:a16="http://schemas.microsoft.com/office/drawing/2014/main" id="{0EEA93CA-DF2E-C64B-92DC-0F198515F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21115" r="7200" b="30255"/>
          <a:stretch/>
        </p:blipFill>
        <p:spPr bwMode="auto">
          <a:xfrm>
            <a:off x="3366169" y="1696556"/>
            <a:ext cx="7982944" cy="45664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AC23943-3533-0C49-89CA-790C92C40FC3}"/>
              </a:ext>
            </a:extLst>
          </p:cNvPr>
          <p:cNvSpPr txBox="1"/>
          <p:nvPr/>
        </p:nvSpPr>
        <p:spPr>
          <a:xfrm>
            <a:off x="6282820" y="1361512"/>
            <a:ext cx="2149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Cloud</a:t>
            </a:r>
          </a:p>
        </p:txBody>
      </p:sp>
      <p:pic>
        <p:nvPicPr>
          <p:cNvPr id="62" name="Picture 6" descr="ê´ë ¨ ì´ë¯¸ì§">
            <a:extLst>
              <a:ext uri="{FF2B5EF4-FFF2-40B4-BE49-F238E27FC236}">
                <a16:creationId xmlns:a16="http://schemas.microsoft.com/office/drawing/2014/main" id="{C96E595D-FE76-D94D-9FB6-F9C5F0FA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65" y="3546641"/>
            <a:ext cx="1491916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C8C588-DEEA-AA41-A664-02BB5EE52EA4}"/>
              </a:ext>
            </a:extLst>
          </p:cNvPr>
          <p:cNvSpPr txBox="1"/>
          <p:nvPr/>
        </p:nvSpPr>
        <p:spPr>
          <a:xfrm>
            <a:off x="4192002" y="5026416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WEB</a:t>
            </a:r>
          </a:p>
        </p:txBody>
      </p:sp>
      <p:pic>
        <p:nvPicPr>
          <p:cNvPr id="64" name="Picture 8" descr="ê´ë ¨ ì´ë¯¸ì§">
            <a:extLst>
              <a:ext uri="{FF2B5EF4-FFF2-40B4-BE49-F238E27FC236}">
                <a16:creationId xmlns:a16="http://schemas.microsoft.com/office/drawing/2014/main" id="{46271793-294B-D44A-8165-CE907CB3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41" y="23168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ê´ë ¨ ì´ë¯¸ì§">
            <a:extLst>
              <a:ext uri="{FF2B5EF4-FFF2-40B4-BE49-F238E27FC236}">
                <a16:creationId xmlns:a16="http://schemas.microsoft.com/office/drawing/2014/main" id="{8F9F23A8-97F0-A441-B25E-A063FBC2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41" y="41963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F82C941-04F0-A748-A1AA-A4A11A792BE0}"/>
              </a:ext>
            </a:extLst>
          </p:cNvPr>
          <p:cNvSpPr txBox="1"/>
          <p:nvPr/>
        </p:nvSpPr>
        <p:spPr>
          <a:xfrm>
            <a:off x="8187820" y="3421858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WAS1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7094FD-B043-3849-A51E-24B9E7793C66}"/>
              </a:ext>
            </a:extLst>
          </p:cNvPr>
          <p:cNvSpPr txBox="1"/>
          <p:nvPr/>
        </p:nvSpPr>
        <p:spPr>
          <a:xfrm>
            <a:off x="8192832" y="5339670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WAS2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345B7A4-E472-2B49-B80C-ABCE5D9110BD}"/>
              </a:ext>
            </a:extLst>
          </p:cNvPr>
          <p:cNvCxnSpPr>
            <a:cxnSpLocks/>
          </p:cNvCxnSpPr>
          <p:nvPr/>
        </p:nvCxnSpPr>
        <p:spPr>
          <a:xfrm flipV="1">
            <a:off x="6138441" y="3230491"/>
            <a:ext cx="1577143" cy="749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FCB9334-1953-DF4A-9637-825CC51B7984}"/>
              </a:ext>
            </a:extLst>
          </p:cNvPr>
          <p:cNvCxnSpPr>
            <a:cxnSpLocks/>
          </p:cNvCxnSpPr>
          <p:nvPr/>
        </p:nvCxnSpPr>
        <p:spPr>
          <a:xfrm>
            <a:off x="6147962" y="4562921"/>
            <a:ext cx="1538542" cy="565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팔각형 17">
            <a:extLst>
              <a:ext uri="{FF2B5EF4-FFF2-40B4-BE49-F238E27FC236}">
                <a16:creationId xmlns:a16="http://schemas.microsoft.com/office/drawing/2014/main" id="{67CF87D3-CC7C-7242-AB75-2EF254888E15}"/>
              </a:ext>
            </a:extLst>
          </p:cNvPr>
          <p:cNvSpPr/>
          <p:nvPr/>
        </p:nvSpPr>
        <p:spPr>
          <a:xfrm>
            <a:off x="6786626" y="2284784"/>
            <a:ext cx="3852108" cy="3732481"/>
          </a:xfrm>
          <a:prstGeom prst="octagon">
            <a:avLst/>
          </a:prstGeom>
          <a:noFill/>
          <a:ln w="5715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7DF1D89-842A-444C-AF95-7B63C9041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1616" y="2529616"/>
            <a:ext cx="1162050" cy="104775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A06EAE4-BC8C-7844-8A21-14B6C2601C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7353" y="4499180"/>
            <a:ext cx="790575" cy="895350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C9235C1-6998-9F4E-8E75-88052120425E}"/>
              </a:ext>
            </a:extLst>
          </p:cNvPr>
          <p:cNvGrpSpPr/>
          <p:nvPr/>
        </p:nvGrpSpPr>
        <p:grpSpPr>
          <a:xfrm>
            <a:off x="6531977" y="3252087"/>
            <a:ext cx="734128" cy="740539"/>
            <a:chOff x="4545367" y="568172"/>
            <a:chExt cx="523783" cy="528357"/>
          </a:xfrm>
        </p:grpSpPr>
        <p:cxnSp>
          <p:nvCxnSpPr>
            <p:cNvPr id="75" name="직선 연결선 15">
              <a:extLst>
                <a:ext uri="{FF2B5EF4-FFF2-40B4-BE49-F238E27FC236}">
                  <a16:creationId xmlns:a16="http://schemas.microsoft.com/office/drawing/2014/main" id="{BA4304DF-C907-8C45-96BE-24ABC65DD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367" y="568172"/>
              <a:ext cx="523783" cy="52321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25">
              <a:extLst>
                <a:ext uri="{FF2B5EF4-FFF2-40B4-BE49-F238E27FC236}">
                  <a16:creationId xmlns:a16="http://schemas.microsoft.com/office/drawing/2014/main" id="{55AB61FE-22B2-EE4B-9088-3440530B8E8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67" y="568172"/>
              <a:ext cx="523782" cy="52835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연결선[R] 2">
            <a:extLst>
              <a:ext uri="{FF2B5EF4-FFF2-40B4-BE49-F238E27FC236}">
                <a16:creationId xmlns:a16="http://schemas.microsoft.com/office/drawing/2014/main" id="{AC36EEDB-AB2E-47EB-9B2D-DD80529AB416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634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0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05533 0.226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System Outline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08305" y="3000375"/>
            <a:ext cx="2723515" cy="2024380"/>
            <a:chOff x="408305" y="3216275"/>
            <a:chExt cx="2723515" cy="2024380"/>
          </a:xfrm>
        </p:grpSpPr>
        <p:pic>
          <p:nvPicPr>
            <p:cNvPr id="40" name="그림 39" descr="C:/Users/pig82/AppData/Roaming/PolarisOffice/ETemp/14872_14626512/fImage63967034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99135" y="3216275"/>
              <a:ext cx="1568450" cy="1568450"/>
            </a:xfrm>
            <a:prstGeom prst="rect">
              <a:avLst/>
            </a:prstGeom>
            <a:noFill/>
          </p:spPr>
        </p:pic>
        <p:sp>
          <p:nvSpPr>
            <p:cNvPr id="58" name="텍스트 상자 57"/>
            <p:cNvSpPr txBox="1">
              <a:spLocks/>
            </p:cNvSpPr>
            <p:nvPr/>
          </p:nvSpPr>
          <p:spPr>
            <a:xfrm>
              <a:off x="408305" y="4778375"/>
              <a:ext cx="2150110" cy="4622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Web Browser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도형 58"/>
            <p:cNvSpPr>
              <a:spLocks/>
            </p:cNvSpPr>
            <p:nvPr/>
          </p:nvSpPr>
          <p:spPr>
            <a:xfrm>
              <a:off x="2557780" y="3687445"/>
              <a:ext cx="574040" cy="626110"/>
            </a:xfrm>
            <a:prstGeom prst="rightArrow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AC80F3-058B-8A47-9725-C222B9C082DC}"/>
              </a:ext>
            </a:extLst>
          </p:cNvPr>
          <p:cNvGrpSpPr/>
          <p:nvPr/>
        </p:nvGrpSpPr>
        <p:grpSpPr>
          <a:xfrm>
            <a:off x="3289935" y="800735"/>
            <a:ext cx="8732520" cy="5769398"/>
            <a:chOff x="3285490" y="381635"/>
            <a:chExt cx="8732520" cy="5769398"/>
          </a:xfrm>
        </p:grpSpPr>
        <p:pic>
          <p:nvPicPr>
            <p:cNvPr id="23" name="그림 22" descr="C:/Users/pig82/AppData/Roaming/PolarisOffice/ETemp/14872_14626512/fImage75817228467.png">
              <a:extLst>
                <a:ext uri="{FF2B5EF4-FFF2-40B4-BE49-F238E27FC236}">
                  <a16:creationId xmlns:a16="http://schemas.microsoft.com/office/drawing/2014/main" id="{C83B54CE-5FF6-5F47-BCF3-A157C279D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900"/>
                      </a14:imgEffect>
                      <a14:imgEffect>
                        <a14:sharpenSoften amoun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44" b="16417"/>
            <a:stretch/>
          </p:blipFill>
          <p:spPr>
            <a:xfrm flipH="1">
              <a:off x="3285490" y="645160"/>
              <a:ext cx="8732520" cy="5505873"/>
            </a:xfrm>
            <a:prstGeom prst="rect">
              <a:avLst/>
            </a:prstGeom>
            <a:noFill/>
          </p:spPr>
        </p:pic>
        <p:pic>
          <p:nvPicPr>
            <p:cNvPr id="24" name="그림 23" descr="C:/Users/pig82/AppData/Roaming/PolarisOffice/ETemp/14872_14626512/fImage240907236334.png">
              <a:extLst>
                <a:ext uri="{FF2B5EF4-FFF2-40B4-BE49-F238E27FC236}">
                  <a16:creationId xmlns:a16="http://schemas.microsoft.com/office/drawing/2014/main" id="{38ADD92C-9014-8941-BBCC-E034A803C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065" y="381635"/>
              <a:ext cx="4096385" cy="2077085"/>
            </a:xfrm>
            <a:prstGeom prst="rect">
              <a:avLst/>
            </a:prstGeom>
            <a:noFill/>
          </p:spPr>
        </p:pic>
        <p:pic>
          <p:nvPicPr>
            <p:cNvPr id="25" name="그림 24" descr="C:/Users/pig82/AppData/Roaming/PolarisOffice/ETemp/14872_14626512/fImage189407266500.png">
              <a:extLst>
                <a:ext uri="{FF2B5EF4-FFF2-40B4-BE49-F238E27FC236}">
                  <a16:creationId xmlns:a16="http://schemas.microsoft.com/office/drawing/2014/main" id="{4472F7C6-B365-4848-B7BC-4CF72E713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33" b="32286"/>
            <a:stretch>
              <a:fillRect/>
            </a:stretch>
          </p:blipFill>
          <p:spPr>
            <a:xfrm>
              <a:off x="7905750" y="2492375"/>
              <a:ext cx="3191510" cy="969010"/>
            </a:xfrm>
            <a:prstGeom prst="rect">
              <a:avLst/>
            </a:prstGeom>
            <a:noFill/>
          </p:spPr>
        </p:pic>
        <p:pic>
          <p:nvPicPr>
            <p:cNvPr id="26" name="그림 25" descr="C:/Users/pig82/AppData/Roaming/PolarisOffice/ETemp/14872_14626512/fImage189407299169.png">
              <a:extLst>
                <a:ext uri="{FF2B5EF4-FFF2-40B4-BE49-F238E27FC236}">
                  <a16:creationId xmlns:a16="http://schemas.microsoft.com/office/drawing/2014/main" id="{79FAD194-F7F9-1147-BB9B-F2DB9219D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33" b="32286"/>
            <a:stretch>
              <a:fillRect/>
            </a:stretch>
          </p:blipFill>
          <p:spPr>
            <a:xfrm>
              <a:off x="8025130" y="4405630"/>
              <a:ext cx="3191510" cy="969010"/>
            </a:xfrm>
            <a:prstGeom prst="rect">
              <a:avLst/>
            </a:prstGeom>
            <a:noFill/>
          </p:spPr>
        </p:pic>
        <p:pic>
          <p:nvPicPr>
            <p:cNvPr id="27" name="그림 26" descr="C:/Users/pig82/AppData/Roaming/PolarisOffice/ETemp/14872_14626512/fImage1080817245724.png">
              <a:extLst>
                <a:ext uri="{FF2B5EF4-FFF2-40B4-BE49-F238E27FC236}">
                  <a16:creationId xmlns:a16="http://schemas.microsoft.com/office/drawing/2014/main" id="{06C5F61B-2874-CB4D-AF9B-84BD60BD2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203575"/>
              <a:ext cx="2905760" cy="1586230"/>
            </a:xfrm>
            <a:prstGeom prst="rect">
              <a:avLst/>
            </a:prstGeom>
            <a:noFill/>
          </p:spPr>
        </p:pic>
        <p:cxnSp>
          <p:nvCxnSpPr>
            <p:cNvPr id="28" name="도형 68">
              <a:extLst>
                <a:ext uri="{FF2B5EF4-FFF2-40B4-BE49-F238E27FC236}">
                  <a16:creationId xmlns:a16="http://schemas.microsoft.com/office/drawing/2014/main" id="{DD5884F2-F6FC-4C4E-9B5E-4F72B449D3D6}"/>
                </a:ext>
              </a:extLst>
            </p:cNvPr>
            <p:cNvCxnSpPr/>
            <p:nvPr/>
          </p:nvCxnSpPr>
          <p:spPr>
            <a:xfrm>
              <a:off x="6468745" y="4255135"/>
              <a:ext cx="1539240" cy="565785"/>
            </a:xfrm>
            <a:prstGeom prst="straightConnector1">
              <a:avLst/>
            </a:prstGeom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도형 67">
              <a:extLst>
                <a:ext uri="{FF2B5EF4-FFF2-40B4-BE49-F238E27FC236}">
                  <a16:creationId xmlns:a16="http://schemas.microsoft.com/office/drawing/2014/main" id="{8AF848EA-3D15-5F43-AE9C-722389B84E28}"/>
                </a:ext>
              </a:extLst>
            </p:cNvPr>
            <p:cNvCxnSpPr/>
            <p:nvPr/>
          </p:nvCxnSpPr>
          <p:spPr>
            <a:xfrm flipV="1">
              <a:off x="6459220" y="2922270"/>
              <a:ext cx="1577975" cy="749935"/>
            </a:xfrm>
            <a:prstGeom prst="straightConnector1">
              <a:avLst/>
            </a:prstGeom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텍스트 상자 66">
              <a:extLst>
                <a:ext uri="{FF2B5EF4-FFF2-40B4-BE49-F238E27FC236}">
                  <a16:creationId xmlns:a16="http://schemas.microsoft.com/office/drawing/2014/main" id="{BB397D85-E54E-4F4C-8FAA-84988E165803}"/>
                </a:ext>
              </a:extLst>
            </p:cNvPr>
            <p:cNvSpPr txBox="1">
              <a:spLocks/>
            </p:cNvSpPr>
            <p:nvPr/>
          </p:nvSpPr>
          <p:spPr>
            <a:xfrm>
              <a:off x="8676005" y="5163820"/>
              <a:ext cx="130619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『WAS2』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텍스트 상자 65">
              <a:extLst>
                <a:ext uri="{FF2B5EF4-FFF2-40B4-BE49-F238E27FC236}">
                  <a16:creationId xmlns:a16="http://schemas.microsoft.com/office/drawing/2014/main" id="{81735D4F-C679-5C4E-BF96-279765F2C380}"/>
                </a:ext>
              </a:extLst>
            </p:cNvPr>
            <p:cNvSpPr txBox="1">
              <a:spLocks/>
            </p:cNvSpPr>
            <p:nvPr/>
          </p:nvSpPr>
          <p:spPr>
            <a:xfrm>
              <a:off x="8281035" y="3368675"/>
              <a:ext cx="215011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『WAS1』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텍스트 상자 62">
              <a:extLst>
                <a:ext uri="{FF2B5EF4-FFF2-40B4-BE49-F238E27FC236}">
                  <a16:creationId xmlns:a16="http://schemas.microsoft.com/office/drawing/2014/main" id="{357904EA-7DF0-7545-B94D-7554C298E78D}"/>
                </a:ext>
              </a:extLst>
            </p:cNvPr>
            <p:cNvSpPr txBox="1">
              <a:spLocks/>
            </p:cNvSpPr>
            <p:nvPr/>
          </p:nvSpPr>
          <p:spPr>
            <a:xfrm>
              <a:off x="3712845" y="4788535"/>
              <a:ext cx="215011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『WEB』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cxnSp>
        <p:nvCxnSpPr>
          <p:cNvPr id="20" name="직선 연결선[R] 2">
            <a:extLst>
              <a:ext uri="{FF2B5EF4-FFF2-40B4-BE49-F238E27FC236}">
                <a16:creationId xmlns:a16="http://schemas.microsoft.com/office/drawing/2014/main" id="{A8E35817-D18C-4F78-B945-E29D42DFA655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634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93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9115" cy="666305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2475865" y="1544043"/>
            <a:ext cx="4402455" cy="78295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latin typeface="맑은 고딕" charset="0"/>
                <a:ea typeface="맑은 고딕" charset="0"/>
              </a:rPr>
              <a:t>Ⅲ. Timeline</a:t>
            </a:r>
            <a:endParaRPr lang="ko-KR" altLang="en-US" sz="2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2491317" y="2929734"/>
            <a:ext cx="2883254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accent5">
                    <a:lumMod val="50000"/>
                  </a:schemeClr>
                </a:solidFill>
                <a:latin typeface="맑은 고딕" charset="0"/>
                <a:ea typeface="맑은 고딕" charset="0"/>
              </a:rPr>
              <a:t>Project Plan</a:t>
            </a:r>
            <a:endParaRPr lang="ko-KR" altLang="en-US" sz="3200" b="0" strike="noStrike" cap="none" dirty="0">
              <a:solidFill>
                <a:schemeClr val="accent5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2475865" y="4184918"/>
            <a:ext cx="256085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accent5">
                    <a:lumMod val="75000"/>
                  </a:schemeClr>
                </a:solidFill>
                <a:latin typeface="맑은 고딕" charset="0"/>
                <a:ea typeface="맑은 고딕" charset="0"/>
              </a:rPr>
              <a:t>Future Plan</a:t>
            </a:r>
            <a:endParaRPr lang="ko-KR" altLang="en-US" sz="3200" b="0" strike="noStrike" cap="none" dirty="0">
              <a:solidFill>
                <a:schemeClr val="accent5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45">
            <a:extLst>
              <a:ext uri="{FF2B5EF4-FFF2-40B4-BE49-F238E27FC236}">
                <a16:creationId xmlns:a16="http://schemas.microsoft.com/office/drawing/2014/main" id="{80EF3BAB-C5A0-493C-8304-25412CF86621}"/>
              </a:ext>
            </a:extLst>
          </p:cNvPr>
          <p:cNvSpPr>
            <a:spLocks/>
          </p:cNvSpPr>
          <p:nvPr/>
        </p:nvSpPr>
        <p:spPr>
          <a:xfrm>
            <a:off x="2522855" y="3561875"/>
            <a:ext cx="2468245" cy="53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1" name="직선 연결선[R] 21">
            <a:extLst>
              <a:ext uri="{FF2B5EF4-FFF2-40B4-BE49-F238E27FC236}">
                <a16:creationId xmlns:a16="http://schemas.microsoft.com/office/drawing/2014/main" id="{2CB20DAC-987E-400F-997F-489DAC8BDAF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12395" y="3585845"/>
            <a:ext cx="2410460" cy="2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도형 45">
            <a:extLst>
              <a:ext uri="{FF2B5EF4-FFF2-40B4-BE49-F238E27FC236}">
                <a16:creationId xmlns:a16="http://schemas.microsoft.com/office/drawing/2014/main" id="{9EABD1F0-FD59-48A4-A016-B43507B40627}"/>
              </a:ext>
            </a:extLst>
          </p:cNvPr>
          <p:cNvSpPr>
            <a:spLocks/>
          </p:cNvSpPr>
          <p:nvPr/>
        </p:nvSpPr>
        <p:spPr>
          <a:xfrm>
            <a:off x="2487789" y="4778235"/>
            <a:ext cx="2408555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4" name="직선 연결선[R] 24">
            <a:extLst>
              <a:ext uri="{FF2B5EF4-FFF2-40B4-BE49-F238E27FC236}">
                <a16:creationId xmlns:a16="http://schemas.microsoft.com/office/drawing/2014/main" id="{07398F52-9CE5-4AED-8C91-5667C9DCEC8A}"/>
              </a:ext>
            </a:extLst>
          </p:cNvPr>
          <p:cNvCxnSpPr>
            <a:cxnSpLocks/>
          </p:cNvCxnSpPr>
          <p:nvPr/>
        </p:nvCxnSpPr>
        <p:spPr>
          <a:xfrm>
            <a:off x="111125" y="4793297"/>
            <a:ext cx="2410460" cy="3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CDF247-5066-4698-B6C1-E128432E2DA3}"/>
              </a:ext>
            </a:extLst>
          </p:cNvPr>
          <p:cNvSpPr/>
          <p:nvPr/>
        </p:nvSpPr>
        <p:spPr>
          <a:xfrm>
            <a:off x="8686800" y="97790"/>
            <a:ext cx="3392805" cy="6653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328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2D4FFB-A677-40C0-83DB-55AB432D3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24687"/>
              </p:ext>
            </p:extLst>
          </p:nvPr>
        </p:nvGraphicFramePr>
        <p:xfrm>
          <a:off x="1602922" y="1883170"/>
          <a:ext cx="8986156" cy="409354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11368">
                  <a:extLst>
                    <a:ext uri="{9D8B030D-6E8A-4147-A177-3AD203B41FA5}">
                      <a16:colId xmlns:a16="http://schemas.microsoft.com/office/drawing/2014/main" val="267390979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2814530898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2564490087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3954136058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1886199740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733326711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1381825318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1519590243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1881385583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4120752361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600886596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3564478670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2816246122"/>
                    </a:ext>
                  </a:extLst>
                </a:gridCol>
                <a:gridCol w="582676">
                  <a:extLst>
                    <a:ext uri="{9D8B030D-6E8A-4147-A177-3AD203B41FA5}">
                      <a16:colId xmlns:a16="http://schemas.microsoft.com/office/drawing/2014/main" val="2409707603"/>
                    </a:ext>
                  </a:extLst>
                </a:gridCol>
              </a:tblGrid>
              <a:tr h="321385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Mar.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Apr.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May.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725757"/>
                  </a:ext>
                </a:extLst>
              </a:tr>
              <a:tr h="5463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  <a:r>
                        <a:rPr lang="en-US" altLang="ko-KR" sz="1100" baseline="30000" dirty="0"/>
                        <a:t>nd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en-US" altLang="ko-KR" sz="1100" baseline="30000" dirty="0"/>
                        <a:t>rd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</a:t>
                      </a:r>
                      <a:r>
                        <a:rPr lang="en-US" altLang="ko-KR" sz="1100" baseline="30000" dirty="0"/>
                        <a:t>th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</a:t>
                      </a:r>
                      <a:r>
                        <a:rPr lang="en-US" altLang="ko-KR" sz="1100" baseline="30000" dirty="0"/>
                        <a:t>th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r>
                        <a:rPr lang="en-US" altLang="ko-KR" sz="1100" baseline="30000" dirty="0"/>
                        <a:t>st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  <a:r>
                        <a:rPr lang="en-US" altLang="ko-KR" sz="1100" baseline="30000" dirty="0"/>
                        <a:t>nd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en-US" altLang="ko-KR" sz="1100" baseline="30000" dirty="0"/>
                        <a:t>rd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</a:t>
                      </a:r>
                      <a:r>
                        <a:rPr lang="en-US" altLang="ko-KR" sz="1100" baseline="30000" dirty="0"/>
                        <a:t>th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r>
                        <a:rPr lang="en-US" altLang="ko-KR" sz="1100" baseline="30000" dirty="0"/>
                        <a:t>st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  <a:r>
                        <a:rPr lang="en-US" altLang="ko-KR" sz="1100" baseline="30000" dirty="0"/>
                        <a:t>nd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r>
                        <a:rPr lang="en-US" altLang="ko-KR" sz="1100" baseline="30000" dirty="0"/>
                        <a:t>rd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</a:t>
                      </a:r>
                      <a:r>
                        <a:rPr lang="en-US" altLang="ko-KR" sz="1100" baseline="30000" dirty="0"/>
                        <a:t>th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</a:t>
                      </a:r>
                      <a:r>
                        <a:rPr lang="en-US" altLang="ko-KR" sz="1100" baseline="30000" dirty="0"/>
                        <a:t>th</a:t>
                      </a:r>
                      <a:r>
                        <a:rPr lang="en-US" altLang="ko-KR" sz="1100" dirty="0"/>
                        <a:t> week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9035"/>
                  </a:ext>
                </a:extLst>
              </a:tr>
              <a:tr h="40148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Planning</a:t>
                      </a:r>
                    </a:p>
                  </a:txBody>
                  <a:tcPr marL="70850" marR="70850" marT="35425" marB="35425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41853"/>
                  </a:ext>
                </a:extLst>
              </a:tr>
              <a:tr h="4014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Study about topic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766123"/>
                  </a:ext>
                </a:extLst>
              </a:tr>
              <a:tr h="4014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Construct cloud environment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606133"/>
                  </a:ext>
                </a:extLst>
              </a:tr>
              <a:tr h="4014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Construct WEB/WAS server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06758"/>
                  </a:ext>
                </a:extLst>
              </a:tr>
              <a:tr h="4014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Clustering </a:t>
                      </a:r>
                    </a:p>
                    <a:p>
                      <a:pPr latinLnBrk="1"/>
                      <a:r>
                        <a:rPr lang="en-US" altLang="ko-KR" sz="1100" dirty="0"/>
                        <a:t>WAS server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82447"/>
                  </a:ext>
                </a:extLst>
              </a:tr>
              <a:tr h="4014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Testing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187697"/>
                  </a:ext>
                </a:extLst>
              </a:tr>
              <a:tr h="4014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Completion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048949"/>
                  </a:ext>
                </a:extLst>
              </a:tr>
              <a:tr h="4014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Paper</a:t>
                      </a:r>
                      <a:endParaRPr lang="ko-KR" altLang="en-US" sz="1100" dirty="0"/>
                    </a:p>
                  </a:txBody>
                  <a:tcPr marL="70850" marR="70850" marT="35425" marB="35425"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70850" marR="70850" marT="35425" marB="35425">
                    <a:lnL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46871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916B6E4-19B8-4153-A615-482B35BC6805}"/>
              </a:ext>
            </a:extLst>
          </p:cNvPr>
          <p:cNvSpPr/>
          <p:nvPr/>
        </p:nvSpPr>
        <p:spPr>
          <a:xfrm>
            <a:off x="7092365" y="4889570"/>
            <a:ext cx="2361345" cy="194051"/>
          </a:xfrm>
          <a:prstGeom prst="roundRect">
            <a:avLst>
              <a:gd name="adj" fmla="val 4987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4C5D468-8982-460B-8579-2DB07D8E09A2}"/>
              </a:ext>
            </a:extLst>
          </p:cNvPr>
          <p:cNvSpPr/>
          <p:nvPr/>
        </p:nvSpPr>
        <p:spPr>
          <a:xfrm>
            <a:off x="3019099" y="2845627"/>
            <a:ext cx="1189084" cy="193227"/>
          </a:xfrm>
          <a:prstGeom prst="roundRect">
            <a:avLst>
              <a:gd name="adj" fmla="val 4987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5CD46F1-94C8-41DC-A1F8-6C8650D11B07}"/>
              </a:ext>
            </a:extLst>
          </p:cNvPr>
          <p:cNvSpPr/>
          <p:nvPr/>
        </p:nvSpPr>
        <p:spPr>
          <a:xfrm>
            <a:off x="3600941" y="3261699"/>
            <a:ext cx="1189084" cy="193227"/>
          </a:xfrm>
          <a:prstGeom prst="roundRect">
            <a:avLst>
              <a:gd name="adj" fmla="val 4987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7EAFE09-ED57-49E2-9225-AB8DB54EBEBA}"/>
              </a:ext>
            </a:extLst>
          </p:cNvPr>
          <p:cNvSpPr/>
          <p:nvPr/>
        </p:nvSpPr>
        <p:spPr>
          <a:xfrm>
            <a:off x="4195483" y="3677771"/>
            <a:ext cx="1132847" cy="193227"/>
          </a:xfrm>
          <a:prstGeom prst="roundRect">
            <a:avLst>
              <a:gd name="adj" fmla="val 4987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77C2A0C-14B8-4C0F-8EBC-556CE0BB0D40}"/>
              </a:ext>
            </a:extLst>
          </p:cNvPr>
          <p:cNvSpPr/>
          <p:nvPr/>
        </p:nvSpPr>
        <p:spPr>
          <a:xfrm>
            <a:off x="4777325" y="4061508"/>
            <a:ext cx="1744254" cy="193227"/>
          </a:xfrm>
          <a:prstGeom prst="roundRect">
            <a:avLst>
              <a:gd name="adj" fmla="val 4987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5E9CE86-DE9C-4732-92C6-A0EFEE208611}"/>
              </a:ext>
            </a:extLst>
          </p:cNvPr>
          <p:cNvSpPr/>
          <p:nvPr/>
        </p:nvSpPr>
        <p:spPr>
          <a:xfrm>
            <a:off x="5342151" y="4459187"/>
            <a:ext cx="2361345" cy="194051"/>
          </a:xfrm>
          <a:prstGeom prst="roundRect">
            <a:avLst>
              <a:gd name="adj" fmla="val 4987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4372B70-A4F2-4E19-A65A-E564D9362504}"/>
              </a:ext>
            </a:extLst>
          </p:cNvPr>
          <p:cNvSpPr/>
          <p:nvPr/>
        </p:nvSpPr>
        <p:spPr>
          <a:xfrm>
            <a:off x="8264670" y="5269436"/>
            <a:ext cx="2338022" cy="194051"/>
          </a:xfrm>
          <a:prstGeom prst="roundRect">
            <a:avLst>
              <a:gd name="adj" fmla="val 4987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221DAA3-752A-4AB1-8E11-5DE22DB8056C}"/>
              </a:ext>
            </a:extLst>
          </p:cNvPr>
          <p:cNvSpPr/>
          <p:nvPr/>
        </p:nvSpPr>
        <p:spPr>
          <a:xfrm>
            <a:off x="4777325" y="5704440"/>
            <a:ext cx="4095183" cy="193227"/>
          </a:xfrm>
          <a:prstGeom prst="roundRect">
            <a:avLst>
              <a:gd name="adj" fmla="val 4987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11A104-88E4-B447-AA5A-73FE81FDC877}"/>
              </a:ext>
            </a:extLst>
          </p:cNvPr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2C2CB5-6CCF-DE44-8CDD-FDF926E4AD7E}"/>
              </a:ext>
            </a:extLst>
          </p:cNvPr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9860F-D596-A745-BF4D-275CBC242AD8}"/>
              </a:ext>
            </a:extLst>
          </p:cNvPr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Ⅲ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Timeline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Project Plan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4" name="직선 연결선[R] 2">
            <a:extLst>
              <a:ext uri="{FF2B5EF4-FFF2-40B4-BE49-F238E27FC236}">
                <a16:creationId xmlns:a16="http://schemas.microsoft.com/office/drawing/2014/main" id="{7AE214DB-501D-4730-97C0-5570386A66A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69545" y="704215"/>
            <a:ext cx="265938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44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5B93F6-DD4A-4B4E-9EF9-28A4A43D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0001"/>
          <a:stretch/>
        </p:blipFill>
        <p:spPr>
          <a:xfrm>
            <a:off x="924216" y="1704513"/>
            <a:ext cx="3437817" cy="48617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9DE503-C884-4799-98C8-EA035230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024" y="1704512"/>
            <a:ext cx="3439936" cy="4861776"/>
          </a:xfrm>
          <a:prstGeom prst="rect">
            <a:avLst/>
          </a:prstGeom>
        </p:spPr>
      </p:pic>
      <p:pic>
        <p:nvPicPr>
          <p:cNvPr id="1028" name="Picture 4" descr="íì.pngì ëí ì´ë¯¸ì§ ê²ìê²°ê³¼">
            <a:extLst>
              <a:ext uri="{FF2B5EF4-FFF2-40B4-BE49-F238E27FC236}">
                <a16:creationId xmlns:a16="http://schemas.microsoft.com/office/drawing/2014/main" id="{61BA46A9-98E1-4F53-8DAC-0A1B72A5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807" y="1989764"/>
            <a:ext cx="2865679" cy="287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332FD5-024A-451B-93EF-3CF05A871EA4}"/>
              </a:ext>
            </a:extLst>
          </p:cNvPr>
          <p:cNvSpPr txBox="1"/>
          <p:nvPr/>
        </p:nvSpPr>
        <p:spPr>
          <a:xfrm>
            <a:off x="8331351" y="5054529"/>
            <a:ext cx="319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멘토님과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offline meeting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- 3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월 중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AD98B-A407-F347-A775-7997356D550F}"/>
              </a:ext>
            </a:extLst>
          </p:cNvPr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Ⅲ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Timeline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Future Plan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1" name="직선 연결선[R] 2">
            <a:extLst>
              <a:ext uri="{FF2B5EF4-FFF2-40B4-BE49-F238E27FC236}">
                <a16:creationId xmlns:a16="http://schemas.microsoft.com/office/drawing/2014/main" id="{43EBE2E3-E7EA-4826-BF13-B593CBFB4F69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265938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68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09900" y="2497976"/>
            <a:ext cx="6172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Q</a:t>
            </a:r>
            <a:r>
              <a:rPr lang="en-US" altLang="ko-KR" sz="4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6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n</a:t>
            </a:r>
            <a:r>
              <a:rPr lang="en-US" altLang="ko-KR" sz="4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15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</a:t>
            </a:r>
            <a:endParaRPr lang="ko-KR" altLang="en-US" sz="16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475" y="4772664"/>
            <a:ext cx="3067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Thank you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5" name="직선 연결선[R] 2">
            <a:extLst>
              <a:ext uri="{FF2B5EF4-FFF2-40B4-BE49-F238E27FC236}">
                <a16:creationId xmlns:a16="http://schemas.microsoft.com/office/drawing/2014/main" id="{EBFC76B9-2883-4B9B-ACEE-A24891ABEE23}"/>
              </a:ext>
            </a:extLst>
          </p:cNvPr>
          <p:cNvCxnSpPr>
            <a:cxnSpLocks/>
          </p:cNvCxnSpPr>
          <p:nvPr/>
        </p:nvCxnSpPr>
        <p:spPr>
          <a:xfrm>
            <a:off x="4766310" y="5316344"/>
            <a:ext cx="265938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39">
            <a:extLst>
              <a:ext uri="{FF2B5EF4-FFF2-40B4-BE49-F238E27FC236}">
                <a16:creationId xmlns:a16="http://schemas.microsoft.com/office/drawing/2014/main" id="{3A790AED-DFBF-4052-B43E-AE302ADC5CB2}"/>
              </a:ext>
            </a:extLst>
          </p:cNvPr>
          <p:cNvSpPr>
            <a:spLocks/>
          </p:cNvSpPr>
          <p:nvPr/>
        </p:nvSpPr>
        <p:spPr>
          <a:xfrm flipH="1">
            <a:off x="7546340" y="97790"/>
            <a:ext cx="4533900" cy="6662420"/>
          </a:xfrm>
          <a:prstGeom prst="rtTriangle">
            <a:avLst/>
          </a:prstGeom>
          <a:solidFill>
            <a:srgbClr val="9D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40">
            <a:extLst>
              <a:ext uri="{FF2B5EF4-FFF2-40B4-BE49-F238E27FC236}">
                <a16:creationId xmlns:a16="http://schemas.microsoft.com/office/drawing/2014/main" id="{4D133194-E68F-4F4D-9EFE-D9C128D0B1A4}"/>
              </a:ext>
            </a:extLst>
          </p:cNvPr>
          <p:cNvSpPr>
            <a:spLocks/>
          </p:cNvSpPr>
          <p:nvPr/>
        </p:nvSpPr>
        <p:spPr>
          <a:xfrm rot="10800000" flipH="1">
            <a:off x="100330" y="97790"/>
            <a:ext cx="4533900" cy="6662420"/>
          </a:xfrm>
          <a:prstGeom prst="rtTriangle">
            <a:avLst/>
          </a:prstGeom>
          <a:solidFill>
            <a:srgbClr val="9D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5">
            <a:extLst>
              <a:ext uri="{FF2B5EF4-FFF2-40B4-BE49-F238E27FC236}">
                <a16:creationId xmlns:a16="http://schemas.microsoft.com/office/drawing/2014/main" id="{0022C698-B776-4EAA-A377-6746809FD9FD}"/>
              </a:ext>
            </a:extLst>
          </p:cNvPr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3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도형 39"/>
          <p:cNvSpPr>
            <a:spLocks/>
          </p:cNvSpPr>
          <p:nvPr/>
        </p:nvSpPr>
        <p:spPr>
          <a:xfrm flipH="1">
            <a:off x="7546340" y="97790"/>
            <a:ext cx="4533900" cy="666242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10800000" flipH="1">
            <a:off x="100330" y="97790"/>
            <a:ext cx="4533900" cy="666242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261145" y="976912"/>
            <a:ext cx="1491819" cy="523220"/>
            <a:chOff x="1261145" y="976912"/>
            <a:chExt cx="1491819" cy="523220"/>
          </a:xfrm>
        </p:grpSpPr>
        <p:sp>
          <p:nvSpPr>
            <p:cNvPr id="16" name="텍스트 상자 15"/>
            <p:cNvSpPr txBox="1">
              <a:spLocks/>
            </p:cNvSpPr>
            <p:nvPr/>
          </p:nvSpPr>
          <p:spPr>
            <a:xfrm>
              <a:off x="1261145" y="976912"/>
              <a:ext cx="1491819" cy="5232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/>
                  <a:ea typeface="-윤고딕350" charset="0"/>
                </a:rPr>
                <a:t>Contents</a:t>
              </a:r>
              <a:endParaRPr lang="ko-KR" altLang="en-US" sz="28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/>
                <a:ea typeface="-윤고딕350" charset="0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719166" y="2991113"/>
            <a:ext cx="2689134" cy="1520230"/>
            <a:chOff x="3368040" y="3636010"/>
            <a:chExt cx="2689134" cy="1520230"/>
          </a:xfrm>
        </p:grpSpPr>
        <p:grpSp>
          <p:nvGrpSpPr>
            <p:cNvPr id="45" name="그룹 44"/>
            <p:cNvGrpSpPr/>
            <p:nvPr/>
          </p:nvGrpSpPr>
          <p:grpSpPr>
            <a:xfrm>
              <a:off x="3368040" y="3636010"/>
              <a:ext cx="2403607" cy="659785"/>
              <a:chOff x="3368040" y="3636010"/>
              <a:chExt cx="2403607" cy="659785"/>
            </a:xfrm>
          </p:grpSpPr>
          <p:sp>
            <p:nvSpPr>
              <p:cNvPr id="42" name="도형 41"/>
              <p:cNvSpPr>
                <a:spLocks/>
              </p:cNvSpPr>
              <p:nvPr/>
            </p:nvSpPr>
            <p:spPr>
              <a:xfrm>
                <a:off x="3469005" y="3636010"/>
                <a:ext cx="197485" cy="170180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도형 42"/>
              <p:cNvSpPr>
                <a:spLocks/>
              </p:cNvSpPr>
              <p:nvPr/>
            </p:nvSpPr>
            <p:spPr>
              <a:xfrm>
                <a:off x="3368040" y="3834130"/>
                <a:ext cx="2403607" cy="461665"/>
              </a:xfrm>
              <a:prstGeom prst="rect">
                <a:avLst/>
              </a:prstGeom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8627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-윤고딕310"/>
                    <a:ea typeface="나눔명조 ExtraBold" charset="0"/>
                  </a:rPr>
                  <a:t>Team Introducing</a:t>
                </a:r>
                <a:endParaRPr lang="ko-KR" altLang="en-US" sz="2400" b="1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/>
                  <a:ea typeface="나눔명조 ExtraBold" charset="0"/>
                </a:endParaRPr>
              </a:p>
            </p:txBody>
          </p:sp>
        </p:grpSp>
        <p:sp>
          <p:nvSpPr>
            <p:cNvPr id="44" name="도형 43"/>
            <p:cNvSpPr>
              <a:spLocks/>
            </p:cNvSpPr>
            <p:nvPr/>
          </p:nvSpPr>
          <p:spPr>
            <a:xfrm>
              <a:off x="3368040" y="4232910"/>
              <a:ext cx="2689134" cy="92333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Team members</a:t>
              </a:r>
              <a:endParaRPr lang="ko-KR" altLang="en-US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8627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Project Management Tools</a:t>
              </a:r>
              <a:endParaRPr lang="ko-KR" altLang="en-US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8627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Activities</a:t>
              </a:r>
              <a:endParaRPr lang="ko-KR" altLang="en-US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8627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</p:txBody>
        </p:sp>
      </p:grpSp>
      <p:sp>
        <p:nvSpPr>
          <p:cNvPr id="47" name="도형 46"/>
          <p:cNvSpPr>
            <a:spLocks/>
          </p:cNvSpPr>
          <p:nvPr/>
        </p:nvSpPr>
        <p:spPr>
          <a:xfrm>
            <a:off x="2402456" y="4893656"/>
            <a:ext cx="8267629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/>
                <a:ea typeface="나눔명조 ExtraBold" charset="0"/>
              </a:rPr>
              <a:t>Going to introduce the content of the Project and how to get through it</a:t>
            </a:r>
            <a:endParaRPr lang="ko-KR" altLang="en-US" sz="1800" b="1" strike="noStrike" cap="none" dirty="0">
              <a:ln w="9525" cap="flat" cmpd="sng">
                <a:solidFill>
                  <a:schemeClr val="tx1">
                    <a:lumMod val="75000"/>
                    <a:lumOff val="25000"/>
                    <a:alpha val="29803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latin typeface="-윤고딕310"/>
              <a:ea typeface="나눔명조 ExtraBold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BB7D95-E795-4BCB-9E83-7134DFB23351}"/>
              </a:ext>
            </a:extLst>
          </p:cNvPr>
          <p:cNvGrpSpPr/>
          <p:nvPr/>
        </p:nvGrpSpPr>
        <p:grpSpPr>
          <a:xfrm>
            <a:off x="5751411" y="2986457"/>
            <a:ext cx="1945789" cy="1524886"/>
            <a:chOff x="5049669" y="3541042"/>
            <a:chExt cx="1945789" cy="1524886"/>
          </a:xfrm>
        </p:grpSpPr>
        <p:sp>
          <p:nvSpPr>
            <p:cNvPr id="30" name="도형 29"/>
            <p:cNvSpPr>
              <a:spLocks/>
            </p:cNvSpPr>
            <p:nvPr/>
          </p:nvSpPr>
          <p:spPr>
            <a:xfrm>
              <a:off x="5152290" y="3541042"/>
              <a:ext cx="169545" cy="1695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A0BFBEB-152C-4042-B0D4-54520DC38DD7}"/>
                </a:ext>
              </a:extLst>
            </p:cNvPr>
            <p:cNvGrpSpPr/>
            <p:nvPr/>
          </p:nvGrpSpPr>
          <p:grpSpPr>
            <a:xfrm>
              <a:off x="5049669" y="3743818"/>
              <a:ext cx="1945789" cy="1322110"/>
              <a:chOff x="5918835" y="3834130"/>
              <a:chExt cx="1945789" cy="1322110"/>
            </a:xfrm>
          </p:grpSpPr>
          <p:sp>
            <p:nvSpPr>
              <p:cNvPr id="39" name="도형 42">
                <a:extLst>
                  <a:ext uri="{FF2B5EF4-FFF2-40B4-BE49-F238E27FC236}">
                    <a16:creationId xmlns:a16="http://schemas.microsoft.com/office/drawing/2014/main" id="{274E2CE4-4611-5E4A-B4DD-9CA2CB6601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18835" y="3834130"/>
                <a:ext cx="1945789" cy="461665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-윤고딕310"/>
                    <a:ea typeface="나눔명조 ExtraBold" charset="0"/>
                  </a:rPr>
                  <a:t>About Project</a:t>
                </a:r>
                <a:endParaRPr lang="ko-KR" altLang="en-US" sz="2400" b="1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/>
                  <a:ea typeface="나눔명조 ExtraBold" charset="0"/>
                </a:endParaRPr>
              </a:p>
            </p:txBody>
          </p:sp>
          <p:sp>
            <p:nvSpPr>
              <p:cNvPr id="37" name="도형 43">
                <a:extLst>
                  <a:ext uri="{FF2B5EF4-FFF2-40B4-BE49-F238E27FC236}">
                    <a16:creationId xmlns:a16="http://schemas.microsoft.com/office/drawing/2014/main" id="{78B23A1C-CF44-814F-987D-AA8F093134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18835" y="4232910"/>
                <a:ext cx="1598130" cy="923330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-윤고딕310" charset="0"/>
                    <a:ea typeface="-윤고딕310" charset="0"/>
                  </a:rPr>
                  <a:t>Background</a:t>
                </a:r>
                <a:endParaRPr lang="ko-KR" altLang="en-US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endParaRPr>
              </a:p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-윤고딕310" charset="0"/>
                    <a:ea typeface="-윤고딕310" charset="0"/>
                  </a:rPr>
                  <a:t>Purpose</a:t>
                </a:r>
                <a:endParaRPr lang="ko-KR" altLang="en-US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endParaRPr>
              </a:p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-윤고딕310" charset="0"/>
                    <a:ea typeface="-윤고딕310" charset="0"/>
                  </a:rPr>
                  <a:t>System Outline</a:t>
                </a:r>
                <a:endParaRPr lang="ko-KR" altLang="en-US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38DBF3-82A9-4B56-8EEA-2B2F3D7CA32F}"/>
              </a:ext>
            </a:extLst>
          </p:cNvPr>
          <p:cNvGrpSpPr/>
          <p:nvPr/>
        </p:nvGrpSpPr>
        <p:grpSpPr>
          <a:xfrm>
            <a:off x="7939895" y="2986647"/>
            <a:ext cx="1303049" cy="1247888"/>
            <a:chOff x="7325082" y="3541041"/>
            <a:chExt cx="1303049" cy="1247888"/>
          </a:xfrm>
        </p:grpSpPr>
        <p:sp>
          <p:nvSpPr>
            <p:cNvPr id="34" name="도형 33"/>
            <p:cNvSpPr>
              <a:spLocks/>
            </p:cNvSpPr>
            <p:nvPr/>
          </p:nvSpPr>
          <p:spPr>
            <a:xfrm>
              <a:off x="7388227" y="3541041"/>
              <a:ext cx="169545" cy="1695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2D5B0C0-2C50-DC40-8563-7E22FFE8807F}"/>
                </a:ext>
              </a:extLst>
            </p:cNvPr>
            <p:cNvGrpSpPr/>
            <p:nvPr/>
          </p:nvGrpSpPr>
          <p:grpSpPr>
            <a:xfrm>
              <a:off x="7325082" y="3743818"/>
              <a:ext cx="1303049" cy="1045111"/>
              <a:chOff x="8090535" y="3767455"/>
              <a:chExt cx="1303049" cy="1045111"/>
            </a:xfrm>
          </p:grpSpPr>
          <p:sp>
            <p:nvSpPr>
              <p:cNvPr id="52" name="도형 42">
                <a:extLst>
                  <a:ext uri="{FF2B5EF4-FFF2-40B4-BE49-F238E27FC236}">
                    <a16:creationId xmlns:a16="http://schemas.microsoft.com/office/drawing/2014/main" id="{DC3B66E6-9913-104E-9E96-0647C29EE3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0535" y="3767455"/>
                <a:ext cx="1289135" cy="461665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-윤고딕310"/>
                    <a:ea typeface="나눔명조 ExtraBold" charset="0"/>
                  </a:rPr>
                  <a:t>Timeline</a:t>
                </a:r>
                <a:endParaRPr lang="ko-KR" altLang="en-US" sz="2400" b="1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/>
                  <a:ea typeface="나눔명조 ExtraBold" charset="0"/>
                </a:endParaRPr>
              </a:p>
            </p:txBody>
          </p:sp>
          <p:sp>
            <p:nvSpPr>
              <p:cNvPr id="50" name="도형 43">
                <a:extLst>
                  <a:ext uri="{FF2B5EF4-FFF2-40B4-BE49-F238E27FC236}">
                    <a16:creationId xmlns:a16="http://schemas.microsoft.com/office/drawing/2014/main" id="{BA65951E-8DBC-DA4B-9966-CB443B1D3B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0535" y="4166235"/>
                <a:ext cx="1303049" cy="646331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-윤고딕310" charset="0"/>
                    <a:ea typeface="-윤고딕310" charset="0"/>
                  </a:rPr>
                  <a:t>Project </a:t>
                </a:r>
                <a:r>
                  <a:rPr lang="en-US" altLang="ko-KR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-윤고딕310" charset="0"/>
                    <a:ea typeface="-윤고딕310" charset="0"/>
                  </a:rPr>
                  <a:t>Plan</a:t>
                </a:r>
                <a:endParaRPr lang="ko-KR" altLang="en-US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endParaRPr>
              </a:p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-윤고딕310" charset="0"/>
                    <a:ea typeface="-윤고딕310" charset="0"/>
                  </a:rPr>
                  <a:t>Future Plan</a:t>
                </a:r>
                <a:endParaRPr lang="ko-KR" altLang="en-US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2476500" y="1524636"/>
            <a:ext cx="4401820" cy="782320"/>
          </a:xfrm>
          <a:prstGeom prst="roundRect">
            <a:avLst>
              <a:gd name="adj" fmla="val 50000"/>
            </a:avLst>
          </a:prstGeom>
          <a:solidFill>
            <a:srgbClr val="9D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latin typeface="맑은 고딕" charset="0"/>
                <a:ea typeface="맑은 고딕" charset="0"/>
              </a:rPr>
              <a:t>Ⅰ. Team Introducing</a:t>
            </a:r>
            <a:endParaRPr lang="ko-KR" altLang="en-US" sz="2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907732" y="2969260"/>
            <a:ext cx="6025515" cy="587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02060"/>
                </a:solidFill>
                <a:latin typeface="맑은 고딕" charset="0"/>
                <a:ea typeface="맑은 고딕" charset="0"/>
              </a:rPr>
              <a:t>Team Members</a:t>
            </a:r>
            <a:endParaRPr lang="ko-KR" altLang="en-US" sz="32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43"/>
          <p:cNvSpPr txBox="1">
            <a:spLocks/>
          </p:cNvSpPr>
          <p:nvPr/>
        </p:nvSpPr>
        <p:spPr>
          <a:xfrm>
            <a:off x="1435735" y="4180840"/>
            <a:ext cx="5662930" cy="586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accent1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Management Tools</a:t>
            </a:r>
            <a:endParaRPr lang="ko-KR" altLang="en-US" sz="3200" b="0" strike="noStrike" cap="none" dirty="0">
              <a:solidFill>
                <a:schemeClr val="accent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3"/>
          <p:cNvSpPr txBox="1">
            <a:spLocks/>
          </p:cNvSpPr>
          <p:nvPr/>
        </p:nvSpPr>
        <p:spPr>
          <a:xfrm>
            <a:off x="2287905" y="5332412"/>
            <a:ext cx="2283460" cy="587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1F7AB8"/>
                </a:solidFill>
                <a:latin typeface="맑은 고딕" charset="0"/>
                <a:ea typeface="맑은 고딕" charset="0"/>
              </a:rPr>
              <a:t>Activities</a:t>
            </a:r>
            <a:endParaRPr lang="ko-KR" altLang="en-US" sz="3200" b="0" strike="noStrike" cap="none" dirty="0">
              <a:solidFill>
                <a:srgbClr val="1F7AB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2522855" y="3572510"/>
            <a:ext cx="2976245" cy="495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EA64F74E-8977-BF43-8C7B-23CCE0823206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12395" y="3585845"/>
            <a:ext cx="241046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도형 45">
            <a:extLst>
              <a:ext uri="{FF2B5EF4-FFF2-40B4-BE49-F238E27FC236}">
                <a16:creationId xmlns:a16="http://schemas.microsoft.com/office/drawing/2014/main" id="{110267CC-776B-6441-96D1-9010BAEB753E}"/>
              </a:ext>
            </a:extLst>
          </p:cNvPr>
          <p:cNvSpPr>
            <a:spLocks/>
          </p:cNvSpPr>
          <p:nvPr/>
        </p:nvSpPr>
        <p:spPr>
          <a:xfrm>
            <a:off x="2476500" y="4766946"/>
            <a:ext cx="37211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9" name="도형 45">
            <a:extLst>
              <a:ext uri="{FF2B5EF4-FFF2-40B4-BE49-F238E27FC236}">
                <a16:creationId xmlns:a16="http://schemas.microsoft.com/office/drawing/2014/main" id="{4FDB1CD3-27A6-0540-B735-6C153C8B6B8B}"/>
              </a:ext>
            </a:extLst>
          </p:cNvPr>
          <p:cNvSpPr>
            <a:spLocks/>
          </p:cNvSpPr>
          <p:nvPr/>
        </p:nvSpPr>
        <p:spPr>
          <a:xfrm>
            <a:off x="2546985" y="5946458"/>
            <a:ext cx="18034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0720999-A6CC-DB4F-AAF8-E59581FC5A3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11125" y="4789806"/>
            <a:ext cx="2365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D3FCA4E3-8E92-324D-B183-77654E1DBA83}"/>
              </a:ext>
            </a:extLst>
          </p:cNvPr>
          <p:cNvCxnSpPr>
            <a:cxnSpLocks/>
          </p:cNvCxnSpPr>
          <p:nvPr/>
        </p:nvCxnSpPr>
        <p:spPr>
          <a:xfrm>
            <a:off x="136525" y="5987097"/>
            <a:ext cx="2410460" cy="3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F86DE2-1B1B-C145-BA98-7E84D2C60B86}"/>
              </a:ext>
            </a:extLst>
          </p:cNvPr>
          <p:cNvSpPr/>
          <p:nvPr/>
        </p:nvSpPr>
        <p:spPr>
          <a:xfrm>
            <a:off x="8686800" y="97790"/>
            <a:ext cx="3392805" cy="6653372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596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도형 67"/>
          <p:cNvSpPr>
            <a:spLocks/>
          </p:cNvSpPr>
          <p:nvPr/>
        </p:nvSpPr>
        <p:spPr>
          <a:xfrm>
            <a:off x="9104912" y="4707468"/>
            <a:ext cx="2442845" cy="1499658"/>
          </a:xfrm>
          <a:prstGeom prst="roundRect">
            <a:avLst/>
          </a:prstGeom>
          <a:solidFill>
            <a:srgbClr val="9D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b="1" dirty="0">
              <a:latin typeface="-윤고딕310"/>
              <a:ea typeface="함초롬바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latin typeface="-윤고딕310"/>
                <a:ea typeface="함초롬바탕" charset="0"/>
              </a:rPr>
              <a:t> </a:t>
            </a:r>
            <a:endParaRPr lang="ko-KR" altLang="en-US" sz="2000" b="1" strike="noStrike" cap="none" dirty="0">
              <a:latin typeface="-윤고딕310"/>
              <a:ea typeface="함초롬바탕" charset="0"/>
            </a:endParaRPr>
          </a:p>
          <a:p>
            <a:pPr algn="ctr" defTabSz="508000" eaLnBrk="0"/>
            <a:r>
              <a:rPr lang="en-US" altLang="ko-KR" sz="2000" b="1" dirty="0">
                <a:latin typeface="-윤고딕310"/>
                <a:ea typeface="함초롬바탕" charset="0"/>
              </a:rPr>
              <a:t>WEB/WAS</a:t>
            </a:r>
          </a:p>
          <a:p>
            <a:pPr algn="ctr" defTabSz="508000" eaLnBrk="0"/>
            <a:r>
              <a:rPr lang="en-US" altLang="ko-KR" sz="2000" b="1" dirty="0">
                <a:latin typeface="-윤고딕310"/>
                <a:ea typeface="함초롬바탕" charset="0"/>
              </a:rPr>
              <a:t>Server Construct </a:t>
            </a:r>
            <a:endParaRPr lang="ko-KR" altLang="en-US" sz="2000" b="1" dirty="0">
              <a:latin typeface="-윤고딕310"/>
              <a:ea typeface="함초롬바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>
            <a:off x="6517640" y="4707467"/>
            <a:ext cx="2375535" cy="1522518"/>
          </a:xfrm>
          <a:prstGeom prst="roundRect">
            <a:avLst/>
          </a:prstGeom>
          <a:solidFill>
            <a:srgbClr val="9D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b="1" dirty="0">
              <a:latin typeface="-윤고딕310"/>
              <a:ea typeface="함초롬바탕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latin typeface="-윤고딕310"/>
                <a:ea typeface="함초롬바탕" charset="0"/>
              </a:rPr>
              <a:t> </a:t>
            </a:r>
            <a:endParaRPr lang="ko-KR" altLang="en-US" sz="2000" b="1" strike="noStrike" cap="none" dirty="0">
              <a:latin typeface="-윤고딕310"/>
              <a:ea typeface="함초롬바탕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-윤고딕310"/>
                <a:ea typeface="함초롬바탕" charset="0"/>
              </a:rPr>
              <a:t>W</a:t>
            </a:r>
            <a:r>
              <a:rPr lang="en-US" altLang="ko-KR" sz="2000" b="1" dirty="0">
                <a:latin typeface="-윤고딕310"/>
                <a:ea typeface="함초롬바탕" charset="0"/>
              </a:rPr>
              <a:t>EB/WAS</a:t>
            </a: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-윤고딕310"/>
                <a:ea typeface="함초롬바탕" charset="0"/>
              </a:rPr>
              <a:t>Server </a:t>
            </a:r>
            <a:r>
              <a:rPr lang="en-US" altLang="ko-KR" sz="2000" b="1" dirty="0">
                <a:latin typeface="-윤고딕310"/>
                <a:ea typeface="함초롬바탕" charset="0"/>
              </a:rPr>
              <a:t>Construct</a:t>
            </a:r>
            <a:r>
              <a:rPr lang="en-US" altLang="ko-KR" sz="2000" b="1" strike="noStrike" cap="none" dirty="0">
                <a:latin typeface="-윤고딕310"/>
                <a:ea typeface="함초롬바탕" charset="0"/>
              </a:rPr>
              <a:t> </a:t>
            </a:r>
            <a:endParaRPr lang="ko-KR" altLang="en-US" sz="2000" b="1" strike="noStrike" cap="none" dirty="0">
              <a:latin typeface="-윤고딕310"/>
              <a:ea typeface="함초롬바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>
            <a:off x="3900169" y="4874895"/>
            <a:ext cx="2443480" cy="1304290"/>
          </a:xfrm>
          <a:prstGeom prst="roundRect">
            <a:avLst/>
          </a:prstGeom>
          <a:solidFill>
            <a:srgbClr val="9D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b="1" strike="noStrike" cap="none" dirty="0">
              <a:latin typeface="-윤고딕310"/>
              <a:ea typeface="함초롬바탕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-윤고딕310"/>
                <a:ea typeface="함초롬바탕" charset="0"/>
              </a:rPr>
              <a:t> </a:t>
            </a:r>
            <a:endParaRPr lang="ko-KR" altLang="en-US" sz="2000" b="1" strike="noStrike" cap="none" dirty="0">
              <a:latin typeface="-윤고딕310"/>
              <a:ea typeface="함초롬바탕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-윤고딕310"/>
                <a:ea typeface="함초롬바탕" charset="0"/>
              </a:rPr>
              <a:t>System</a:t>
            </a:r>
            <a:r>
              <a:rPr lang="en-US" altLang="ko-KR" sz="2000" b="1" dirty="0">
                <a:latin typeface="-윤고딕310"/>
                <a:ea typeface="함초롬바탕" charset="0"/>
              </a:rPr>
              <a:t> </a:t>
            </a:r>
            <a:r>
              <a:rPr lang="en-US" altLang="ko-KR" sz="2000" b="1" strike="noStrike" cap="none" dirty="0">
                <a:latin typeface="-윤고딕310"/>
                <a:ea typeface="함초롬바탕" charset="0"/>
              </a:rPr>
              <a:t>Testing</a:t>
            </a:r>
            <a:endParaRPr lang="ko-KR" altLang="en-US" sz="2000" b="1" strike="noStrike" cap="none" dirty="0">
              <a:latin typeface="-윤고딕310"/>
              <a:ea typeface="함초롬바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>
            <a:off x="1139190" y="4873625"/>
            <a:ext cx="2443480" cy="1304290"/>
          </a:xfrm>
          <a:prstGeom prst="roundRect">
            <a:avLst/>
          </a:prstGeom>
          <a:solidFill>
            <a:srgbClr val="9D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b="1" strike="noStrike" cap="none" dirty="0">
              <a:latin typeface="-윤고딕310"/>
              <a:ea typeface="함초롬바탕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-윤고딕310"/>
                <a:ea typeface="함초롬바탕" charset="0"/>
              </a:rPr>
              <a:t> </a:t>
            </a:r>
            <a:endParaRPr lang="ko-KR" altLang="en-US" sz="2000" b="1" strike="noStrike" cap="none" dirty="0">
              <a:latin typeface="-윤고딕310"/>
              <a:ea typeface="함초롬바탕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-윤고딕310"/>
                <a:ea typeface="함초롬바탕" charset="0"/>
              </a:rPr>
              <a:t>System Integration</a:t>
            </a:r>
            <a:endParaRPr lang="ko-KR" altLang="en-US" sz="2000" b="1" strike="noStrike" cap="none" dirty="0">
              <a:latin typeface="-윤고딕310"/>
              <a:ea typeface="함초롬바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10" charset="0"/>
                <a:ea typeface="-윤고딕310" charset="0"/>
              </a:rPr>
              <a:t> Team Members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10" charset="0"/>
              <a:ea typeface="-윤고딕310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135380" y="1816735"/>
            <a:ext cx="10416540" cy="3223260"/>
            <a:chOff x="1135380" y="1816735"/>
            <a:chExt cx="10416540" cy="3223260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380" y="1859280"/>
              <a:ext cx="2428875" cy="3178810"/>
              <a:chOff x="1135380" y="1859280"/>
              <a:chExt cx="2428875" cy="3178810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22" t="-2" r="14491" b="244"/>
              <a:stretch>
                <a:fillRect/>
              </a:stretch>
            </p:blipFill>
            <p:spPr>
              <a:xfrm>
                <a:off x="1135380" y="1859280"/>
                <a:ext cx="2429510" cy="3179445"/>
              </a:xfrm>
              <a:prstGeom prst="rect">
                <a:avLst/>
              </a:prstGeom>
              <a:noFill/>
            </p:spPr>
          </p:pic>
        </p:grpSp>
        <p:grpSp>
          <p:nvGrpSpPr>
            <p:cNvPr id="55" name="그룹 54"/>
            <p:cNvGrpSpPr/>
            <p:nvPr/>
          </p:nvGrpSpPr>
          <p:grpSpPr>
            <a:xfrm>
              <a:off x="3907155" y="1851025"/>
              <a:ext cx="2437130" cy="3189605"/>
              <a:chOff x="3907155" y="1851025"/>
              <a:chExt cx="2437130" cy="3189605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71" t="31000" r="512" b="27740"/>
              <a:stretch>
                <a:fillRect/>
              </a:stretch>
            </p:blipFill>
            <p:spPr>
              <a:xfrm rot="16200000">
                <a:off x="3530600" y="2227580"/>
                <a:ext cx="3189605" cy="2437130"/>
              </a:xfrm>
              <a:prstGeom prst="rect">
                <a:avLst/>
              </a:prstGeom>
              <a:noFill/>
            </p:spPr>
          </p:pic>
        </p:grpSp>
        <p:grpSp>
          <p:nvGrpSpPr>
            <p:cNvPr id="58" name="그룹 57"/>
            <p:cNvGrpSpPr/>
            <p:nvPr/>
          </p:nvGrpSpPr>
          <p:grpSpPr>
            <a:xfrm>
              <a:off x="6501765" y="1848485"/>
              <a:ext cx="2409190" cy="3189605"/>
              <a:chOff x="6501765" y="1848485"/>
              <a:chExt cx="2409190" cy="3189605"/>
            </a:xfrm>
          </p:grpSpPr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56" t="-1" r="1371" b="181"/>
              <a:stretch>
                <a:fillRect/>
              </a:stretch>
            </p:blipFill>
            <p:spPr>
              <a:xfrm>
                <a:off x="6501765" y="1848485"/>
                <a:ext cx="2409190" cy="3189605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그룹 60"/>
            <p:cNvGrpSpPr/>
            <p:nvPr/>
          </p:nvGrpSpPr>
          <p:grpSpPr>
            <a:xfrm>
              <a:off x="9114790" y="1816735"/>
              <a:ext cx="2437130" cy="3194685"/>
              <a:chOff x="9114790" y="1816735"/>
              <a:chExt cx="2437130" cy="3194685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6"/>
              <a:stretch>
                <a:fillRect/>
              </a:stretch>
            </p:blipFill>
            <p:spPr>
              <a:xfrm>
                <a:off x="9114790" y="1816735"/>
                <a:ext cx="2437765" cy="319532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CB530D-728F-CD41-9FCD-2B3A05FCA9C1}"/>
              </a:ext>
            </a:extLst>
          </p:cNvPr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A40178-DA36-3C47-A149-73A02F2D5469}"/>
              </a:ext>
            </a:extLst>
          </p:cNvPr>
          <p:cNvSpPr>
            <a:spLocks/>
          </p:cNvSpPr>
          <p:nvPr/>
        </p:nvSpPr>
        <p:spPr>
          <a:xfrm>
            <a:off x="169545" y="81470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8" name="직선 연결선[R] 2">
            <a:extLst>
              <a:ext uri="{FF2B5EF4-FFF2-40B4-BE49-F238E27FC236}">
                <a16:creationId xmlns:a16="http://schemas.microsoft.com/office/drawing/2014/main" id="{DA9052CE-B0D3-47F2-A7CA-AAD87C972489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984766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076109-A274-4997-A725-B7F5374B0E1F}"/>
              </a:ext>
            </a:extLst>
          </p:cNvPr>
          <p:cNvSpPr txBox="1"/>
          <p:nvPr/>
        </p:nvSpPr>
        <p:spPr>
          <a:xfrm>
            <a:off x="1465021" y="5046637"/>
            <a:ext cx="177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-윤고딕310"/>
                <a:ea typeface="함초롬바탕" charset="0"/>
              </a:rPr>
              <a:t>JongYoung</a:t>
            </a:r>
            <a:r>
              <a:rPr lang="en-US" altLang="ko-KR" sz="2000" b="1" dirty="0">
                <a:solidFill>
                  <a:schemeClr val="bg1"/>
                </a:solidFill>
                <a:latin typeface="-윤고딕310"/>
                <a:ea typeface="함초롬바탕" charset="0"/>
              </a:rPr>
              <a:t> Son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78EF6-73BC-4DD4-9306-48BFCCCDFCFA}"/>
              </a:ext>
            </a:extLst>
          </p:cNvPr>
          <p:cNvSpPr txBox="1"/>
          <p:nvPr/>
        </p:nvSpPr>
        <p:spPr>
          <a:xfrm>
            <a:off x="4135421" y="5046637"/>
            <a:ext cx="197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08000" eaLnBrk="0"/>
            <a:r>
              <a:rPr lang="en-US" altLang="ko-KR" sz="2000" b="1" dirty="0" err="1">
                <a:solidFill>
                  <a:schemeClr val="bg1"/>
                </a:solidFill>
                <a:latin typeface="-윤고딕310"/>
                <a:ea typeface="함초롬바탕" charset="0"/>
              </a:rPr>
              <a:t>KeunRyeong</a:t>
            </a:r>
            <a:r>
              <a:rPr lang="en-US" altLang="ko-KR" sz="2000" b="1" dirty="0">
                <a:solidFill>
                  <a:schemeClr val="bg1"/>
                </a:solidFill>
                <a:latin typeface="-윤고딕310"/>
                <a:ea typeface="함초롬바탕" charset="0"/>
              </a:rPr>
              <a:t> Bae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740D6-BDE5-4A8F-B2D6-7BDD022EA9E4}"/>
              </a:ext>
            </a:extLst>
          </p:cNvPr>
          <p:cNvSpPr txBox="1"/>
          <p:nvPr/>
        </p:nvSpPr>
        <p:spPr>
          <a:xfrm>
            <a:off x="6773421" y="5046637"/>
            <a:ext cx="1863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08000" eaLnBrk="0"/>
            <a:r>
              <a:rPr lang="en-US" altLang="ko-KR" sz="2000" b="1">
                <a:solidFill>
                  <a:schemeClr val="bg1"/>
                </a:solidFill>
                <a:latin typeface="-윤고딕310"/>
                <a:ea typeface="함초롬바탕" charset="0"/>
              </a:rPr>
              <a:t>HyunKyung Cho</a:t>
            </a:r>
            <a:endParaRPr lang="en-US" altLang="ko-KR" sz="2000" b="1" dirty="0">
              <a:solidFill>
                <a:schemeClr val="bg1"/>
              </a:solidFill>
              <a:latin typeface="-윤고딕310"/>
              <a:ea typeface="함초롬바탕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29D60-0491-4C2F-BE49-6CC0037C75AB}"/>
              </a:ext>
            </a:extLst>
          </p:cNvPr>
          <p:cNvSpPr txBox="1"/>
          <p:nvPr/>
        </p:nvSpPr>
        <p:spPr>
          <a:xfrm>
            <a:off x="9612171" y="5047766"/>
            <a:ext cx="1473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08000" eaLnBrk="0"/>
            <a:r>
              <a:rPr lang="en-US" altLang="ko-KR" sz="2000" b="1" dirty="0" err="1">
                <a:solidFill>
                  <a:schemeClr val="bg1"/>
                </a:solidFill>
                <a:latin typeface="-윤고딕310"/>
                <a:ea typeface="함초롬바탕" charset="0"/>
              </a:rPr>
              <a:t>SunHee</a:t>
            </a:r>
            <a:r>
              <a:rPr lang="en-US" altLang="ko-KR" sz="2000" b="1" dirty="0">
                <a:solidFill>
                  <a:schemeClr val="bg1"/>
                </a:solidFill>
                <a:latin typeface="-윤고딕310"/>
                <a:ea typeface="함초롬바탕" charset="0"/>
              </a:rPr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383341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69545" y="81470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0050" y="720725"/>
            <a:ext cx="4859020" cy="892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Nanum Gothic" panose="020D0604000000000000" pitchFamily="34" charset="-127"/>
              </a:rPr>
              <a:t>Ⅰ. Team Introducing</a:t>
            </a:r>
            <a:endParaRPr lang="ko-KR" altLang="en-US" sz="320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-윤고딕330" charset="0"/>
              <a:ea typeface="Nanum Gothic" panose="020D0604000000000000" pitchFamily="34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10" charset="0"/>
                <a:ea typeface="Nanum Gothic" panose="020D0604000000000000" pitchFamily="34" charset="-127"/>
              </a:rPr>
              <a:t> Managing Tools</a:t>
            </a:r>
            <a:endParaRPr lang="ko-KR" altLang="en-US" sz="200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-윤고딕310" charset="0"/>
              <a:ea typeface="Nanum Gothic" panose="020D0604000000000000" pitchFamily="34" charset="-127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370330" y="1688465"/>
            <a:ext cx="2906395" cy="1017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 dirty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Trello</a:t>
            </a:r>
            <a:endParaRPr lang="ko-KR" altLang="en-US" sz="6000" b="1" strike="noStrike" cap="none" dirty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6779260" y="1686560"/>
            <a:ext cx="3342640" cy="1017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 dirty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Github</a:t>
            </a:r>
            <a:endParaRPr lang="ko-KR" altLang="en-US" sz="6000" b="1" strike="noStrike" cap="none" dirty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 flipH="1">
            <a:off x="6048375" y="1733550"/>
            <a:ext cx="1270" cy="4759960"/>
          </a:xfrm>
          <a:prstGeom prst="line">
            <a:avLst/>
          </a:prstGeom>
          <a:ln w="63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>
            <a:off x="1340485" y="5679667"/>
            <a:ext cx="3530600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CC0505"/>
                </a:solidFill>
                <a:latin typeface="-윤고딕310"/>
                <a:ea typeface="맑은 고딕" charset="0"/>
              </a:rPr>
              <a:t>Easy to</a:t>
            </a:r>
            <a:r>
              <a:rPr lang="en-US" altLang="ko-KR" sz="2400" b="1" strike="noStrike" cap="none" dirty="0">
                <a:solidFill>
                  <a:srgbClr val="CC0524"/>
                </a:solidFill>
                <a:latin typeface="-윤고딕310"/>
                <a:ea typeface="맑은 고딕" charset="0"/>
              </a:rPr>
              <a:t> </a:t>
            </a:r>
            <a:r>
              <a:rPr lang="en-US" altLang="ko-KR" sz="2400" b="1" dirty="0">
                <a:solidFill>
                  <a:srgbClr val="CC0524"/>
                </a:solidFill>
                <a:latin typeface="-윤고딕310"/>
                <a:ea typeface="맑은 고딕" charset="0"/>
              </a:rPr>
              <a:t>check</a:t>
            </a:r>
            <a:r>
              <a:rPr lang="en-US" altLang="ko-KR" sz="2400" b="1" strike="noStrike" cap="none" dirty="0">
                <a:solidFill>
                  <a:srgbClr val="CC0505"/>
                </a:solidFill>
                <a:latin typeface="-윤고딕310"/>
                <a:ea typeface="맑은 고딕" charset="0"/>
              </a:rPr>
              <a:t> project progress</a:t>
            </a:r>
            <a:endParaRPr lang="ko-KR" altLang="en-US" sz="2400" b="1" strike="noStrike" cap="none" dirty="0">
              <a:solidFill>
                <a:srgbClr val="CC0505"/>
              </a:solidFill>
              <a:latin typeface="-윤고딕31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513955" y="5809615"/>
            <a:ext cx="290639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CC0505"/>
                </a:solidFill>
                <a:latin typeface="-윤고딕310"/>
                <a:ea typeface="맑은 고딕" charset="0"/>
              </a:rPr>
              <a:t>Easy Versioning</a:t>
            </a:r>
            <a:endParaRPr lang="ko-KR" altLang="en-US" sz="2400" b="1" strike="noStrike" cap="none" dirty="0">
              <a:solidFill>
                <a:srgbClr val="CC0505"/>
              </a:solidFill>
              <a:latin typeface="-윤고딕310"/>
              <a:ea typeface="맑은 고딕" charset="0"/>
            </a:endParaRPr>
          </a:p>
        </p:txBody>
      </p:sp>
      <p:pic>
        <p:nvPicPr>
          <p:cNvPr id="2" name="그림 1" descr="C:/Users/pig82/AppData/Roaming/PolarisOffice/ETemp/8792_22063224/image5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3025" y="1690370"/>
            <a:ext cx="883920" cy="865505"/>
          </a:xfrm>
          <a:prstGeom prst="rect">
            <a:avLst/>
          </a:prstGeom>
          <a:noFill/>
        </p:spPr>
      </p:pic>
      <p:pic>
        <p:nvPicPr>
          <p:cNvPr id="3" name="그림 2" descr="C:/Users/pig82/AppData/Roaming/PolarisOffice/ETemp/8792_22063224/image6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77095" y="1478915"/>
            <a:ext cx="1168400" cy="1163955"/>
          </a:xfrm>
          <a:prstGeom prst="rect">
            <a:avLst/>
          </a:prstGeom>
          <a:noFill/>
        </p:spPr>
      </p:pic>
      <p:pic>
        <p:nvPicPr>
          <p:cNvPr id="13" name="그림 12" descr="C:/Users/pig82/AppData/Roaming/PolarisOffice/ETemp/8792_22063224/fImage172054254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" y="2852220"/>
            <a:ext cx="4486281" cy="2315410"/>
          </a:xfrm>
          <a:prstGeom prst="rect">
            <a:avLst/>
          </a:prstGeom>
          <a:noFill/>
        </p:spPr>
      </p:pic>
      <p:pic>
        <p:nvPicPr>
          <p:cNvPr id="14" name="그림 13" descr="C:/Users/pig82/AppData/Roaming/PolarisOffice/ETemp/8792_22063224/fImage53863426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20" y="2699385"/>
            <a:ext cx="3735070" cy="3089275"/>
          </a:xfrm>
          <a:prstGeom prst="rect">
            <a:avLst/>
          </a:prstGeom>
          <a:noFill/>
        </p:spPr>
      </p:pic>
      <p:pic>
        <p:nvPicPr>
          <p:cNvPr id="12" name="그림 11" descr="C:/Users/pig82/AppData/Roaming/PolarisOffice/ETemp/8792_22063224/fImage22740424633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44" y="3827579"/>
            <a:ext cx="2535555" cy="1526559"/>
          </a:xfrm>
          <a:prstGeom prst="rect">
            <a:avLst/>
          </a:prstGeom>
          <a:noFill/>
        </p:spPr>
      </p:pic>
      <p:cxnSp>
        <p:nvCxnSpPr>
          <p:cNvPr id="15" name="직선 연결선[R] 2">
            <a:extLst>
              <a:ext uri="{FF2B5EF4-FFF2-40B4-BE49-F238E27FC236}">
                <a16:creationId xmlns:a16="http://schemas.microsoft.com/office/drawing/2014/main" id="{EFF0C4FA-2F1B-4C36-83FB-E0F410A98EDD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984766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57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67640" y="167640"/>
            <a:ext cx="11854815" cy="652081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10" charset="0"/>
                <a:ea typeface="-윤고딕310" charset="0"/>
              </a:rPr>
              <a:t> Activities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10" charset="0"/>
              <a:ea typeface="-윤고딕310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 flipH="1">
            <a:off x="6048375" y="1733550"/>
            <a:ext cx="1270" cy="4759960"/>
          </a:xfrm>
          <a:prstGeom prst="line">
            <a:avLst/>
          </a:prstGeom>
          <a:ln w="63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>
            <a:off x="1290000" y="5108575"/>
            <a:ext cx="371919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chemeClr val="accent5">
                    <a:lumMod val="75000"/>
                    <a:lumOff val="0"/>
                  </a:schemeClr>
                </a:solidFill>
                <a:latin typeface="-윤고딕310"/>
                <a:ea typeface="맑은 고딕" charset="0"/>
              </a:rPr>
              <a:t>offline</a:t>
            </a:r>
            <a:endParaRPr lang="ko-KR" altLang="en-US" sz="5400" b="1" strike="noStrike" cap="none" dirty="0">
              <a:solidFill>
                <a:schemeClr val="accent5">
                  <a:lumMod val="75000"/>
                  <a:lumOff val="0"/>
                </a:schemeClr>
              </a:solidFill>
              <a:latin typeface="-윤고딕31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348855" y="5104130"/>
            <a:ext cx="371919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chemeClr val="accent5">
                    <a:lumMod val="75000"/>
                    <a:lumOff val="0"/>
                  </a:schemeClr>
                </a:solidFill>
                <a:latin typeface="-윤고딕310"/>
                <a:ea typeface="맑은 고딕" charset="0"/>
              </a:rPr>
              <a:t>online</a:t>
            </a:r>
            <a:endParaRPr lang="ko-KR" altLang="en-US" sz="5400" b="1" strike="noStrike" cap="none" dirty="0">
              <a:solidFill>
                <a:schemeClr val="accent5">
                  <a:lumMod val="75000"/>
                  <a:lumOff val="0"/>
                </a:schemeClr>
              </a:solidFill>
              <a:latin typeface="-윤고딕310"/>
              <a:ea typeface="맑은 고딕" charset="0"/>
            </a:endParaRPr>
          </a:p>
        </p:txBody>
      </p:sp>
      <p:pic>
        <p:nvPicPr>
          <p:cNvPr id="12" name="그림 11" descr="C:/Users/pig82/AppData/Roaming/PolarisOffice/ETemp/16988_19940888/fImage1038918337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69785" y="1868805"/>
            <a:ext cx="4065270" cy="3004185"/>
          </a:xfrm>
          <a:prstGeom prst="rect">
            <a:avLst/>
          </a:prstGeom>
          <a:noFill/>
        </p:spPr>
      </p:pic>
      <p:pic>
        <p:nvPicPr>
          <p:cNvPr id="13" name="그림 12" descr="C:/Users/pig82/AppData/Roaming/PolarisOffice/ETemp/16988_19940888/fImage1127343338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635" y="1961515"/>
            <a:ext cx="4011930" cy="2957830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6942279" y="5960321"/>
            <a:ext cx="4514215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rgbClr val="CC0524"/>
                </a:solidFill>
                <a:latin typeface="-윤고딕310"/>
                <a:ea typeface="맑은 고딕" charset="0"/>
              </a:rPr>
              <a:t>Phone &amp; Email</a:t>
            </a:r>
            <a:endParaRPr lang="ko-KR" altLang="en-US" sz="4000" b="1" strike="noStrike" cap="none" dirty="0">
              <a:solidFill>
                <a:srgbClr val="CC0524"/>
              </a:solidFill>
              <a:latin typeface="-윤고딕310"/>
              <a:ea typeface="맑은 고딕" charset="0"/>
            </a:endParaRPr>
          </a:p>
        </p:txBody>
      </p:sp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0F99D31A-29CB-0D42-B9CE-F0830658226D}"/>
              </a:ext>
            </a:extLst>
          </p:cNvPr>
          <p:cNvSpPr txBox="1">
            <a:spLocks/>
          </p:cNvSpPr>
          <p:nvPr/>
        </p:nvSpPr>
        <p:spPr>
          <a:xfrm>
            <a:off x="892491" y="5960321"/>
            <a:ext cx="4514215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rgbClr val="CC0524"/>
                </a:solidFill>
                <a:latin typeface="-윤고딕310"/>
                <a:ea typeface="맑은 고딕" charset="0"/>
              </a:rPr>
              <a:t>2019.03.11 MON</a:t>
            </a:r>
            <a:endParaRPr lang="ko-KR" altLang="en-US" sz="4000" b="1" strike="noStrike" cap="none" dirty="0">
              <a:solidFill>
                <a:srgbClr val="CC0524"/>
              </a:solidFill>
              <a:latin typeface="-윤고딕310"/>
              <a:ea typeface="맑은 고딕" charset="0"/>
            </a:endParaRPr>
          </a:p>
        </p:txBody>
      </p:sp>
      <p:cxnSp>
        <p:nvCxnSpPr>
          <p:cNvPr id="16" name="직선 연결선[R] 2">
            <a:extLst>
              <a:ext uri="{FF2B5EF4-FFF2-40B4-BE49-F238E27FC236}">
                <a16:creationId xmlns:a16="http://schemas.microsoft.com/office/drawing/2014/main" id="{298523AC-28B4-4FB5-A67E-A75543E2F146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984766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67640" y="167640"/>
            <a:ext cx="11854815" cy="652081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10" charset="0"/>
                <a:ea typeface="-윤고딕310" charset="0"/>
              </a:rPr>
              <a:t> Activities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10" charset="0"/>
              <a:ea typeface="-윤고딕310" charset="0"/>
            </a:endParaRPr>
          </a:p>
        </p:txBody>
      </p:sp>
      <p:cxnSp>
        <p:nvCxnSpPr>
          <p:cNvPr id="16" name="직선 연결선[R] 2">
            <a:extLst>
              <a:ext uri="{FF2B5EF4-FFF2-40B4-BE49-F238E27FC236}">
                <a16:creationId xmlns:a16="http://schemas.microsoft.com/office/drawing/2014/main" id="{298523AC-28B4-4FB5-A67E-A75543E2F146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984766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6611753-985A-42F4-AC4E-1196370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36" y="1796415"/>
            <a:ext cx="6684750" cy="4702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F435ED-317D-4228-AAC9-21CC820D7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55" y="1227475"/>
            <a:ext cx="6997253" cy="49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9115" cy="666305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2286000" y="2935765"/>
            <a:ext cx="284226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02060"/>
                </a:solidFill>
                <a:latin typeface="맑은 고딕" charset="0"/>
                <a:ea typeface="맑은 고딕" charset="0"/>
              </a:rPr>
              <a:t>Background</a:t>
            </a:r>
            <a:endParaRPr lang="ko-KR" altLang="en-US" sz="32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534670" y="4164017"/>
            <a:ext cx="566293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accent1">
                    <a:lumMod val="50000"/>
                  </a:schemeClr>
                </a:solidFill>
                <a:latin typeface="맑은 고딕" charset="0"/>
                <a:ea typeface="맑은 고딕" charset="0"/>
              </a:rPr>
              <a:t>Purpose</a:t>
            </a:r>
            <a:endParaRPr lang="ko-KR" altLang="en-US" sz="3200" b="0" strike="noStrike" cap="none" dirty="0">
              <a:solidFill>
                <a:schemeClr val="accent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2393949" y="5337017"/>
            <a:ext cx="3234055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 eaLnBrk="0"/>
            <a:r>
              <a:rPr lang="en-US" altLang="ko-KR" sz="3200" b="0" strike="noStrike" cap="none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System Outline</a:t>
            </a:r>
            <a:endParaRPr lang="ko-KR" altLang="en-US" sz="3200" b="0" strike="noStrike" cap="none" dirty="0">
              <a:solidFill>
                <a:schemeClr val="accent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41">
            <a:extLst>
              <a:ext uri="{FF2B5EF4-FFF2-40B4-BE49-F238E27FC236}">
                <a16:creationId xmlns:a16="http://schemas.microsoft.com/office/drawing/2014/main" id="{EBE209D2-3842-2B45-AD01-FF392027F5DD}"/>
              </a:ext>
            </a:extLst>
          </p:cNvPr>
          <p:cNvSpPr>
            <a:spLocks/>
          </p:cNvSpPr>
          <p:nvPr/>
        </p:nvSpPr>
        <p:spPr>
          <a:xfrm>
            <a:off x="2476500" y="1532574"/>
            <a:ext cx="4401820" cy="7823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 eaLnBrk="0"/>
            <a:r>
              <a:rPr lang="en-US" altLang="ko-KR" sz="2800" b="1" dirty="0">
                <a:latin typeface="맑은 고딕" charset="0"/>
                <a:ea typeface="맑은 고딕" charset="0"/>
              </a:rPr>
              <a:t>Ⅱ. About Project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sp>
        <p:nvSpPr>
          <p:cNvPr id="21" name="도형 45">
            <a:extLst>
              <a:ext uri="{FF2B5EF4-FFF2-40B4-BE49-F238E27FC236}">
                <a16:creationId xmlns:a16="http://schemas.microsoft.com/office/drawing/2014/main" id="{FA35AECF-CFCF-924D-B885-34AF448E32EB}"/>
              </a:ext>
            </a:extLst>
          </p:cNvPr>
          <p:cNvSpPr>
            <a:spLocks/>
          </p:cNvSpPr>
          <p:nvPr/>
        </p:nvSpPr>
        <p:spPr>
          <a:xfrm>
            <a:off x="2522855" y="3561874"/>
            <a:ext cx="2468245" cy="601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165572E-8F0E-C740-AFFC-5C8D6DF58E8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2395" y="3585845"/>
            <a:ext cx="2410460" cy="6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45">
            <a:extLst>
              <a:ext uri="{FF2B5EF4-FFF2-40B4-BE49-F238E27FC236}">
                <a16:creationId xmlns:a16="http://schemas.microsoft.com/office/drawing/2014/main" id="{89A49D1F-F5D8-8B45-8AB6-97AF7B87B96E}"/>
              </a:ext>
            </a:extLst>
          </p:cNvPr>
          <p:cNvSpPr>
            <a:spLocks/>
          </p:cNvSpPr>
          <p:nvPr/>
        </p:nvSpPr>
        <p:spPr>
          <a:xfrm>
            <a:off x="2476500" y="4766946"/>
            <a:ext cx="1873885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도형 45">
            <a:extLst>
              <a:ext uri="{FF2B5EF4-FFF2-40B4-BE49-F238E27FC236}">
                <a16:creationId xmlns:a16="http://schemas.microsoft.com/office/drawing/2014/main" id="{B40F2F56-F934-9847-82AA-AE327D253EC0}"/>
              </a:ext>
            </a:extLst>
          </p:cNvPr>
          <p:cNvSpPr>
            <a:spLocks/>
          </p:cNvSpPr>
          <p:nvPr/>
        </p:nvSpPr>
        <p:spPr>
          <a:xfrm>
            <a:off x="2546984" y="5946458"/>
            <a:ext cx="3081019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0FD71E7-FEC2-F84F-B427-FDB1C370ECA8}"/>
              </a:ext>
            </a:extLst>
          </p:cNvPr>
          <p:cNvCxnSpPr>
            <a:cxnSpLocks/>
          </p:cNvCxnSpPr>
          <p:nvPr/>
        </p:nvCxnSpPr>
        <p:spPr>
          <a:xfrm>
            <a:off x="111125" y="4793297"/>
            <a:ext cx="2410460" cy="3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1E1232E-FFE1-0141-91FF-398619F81530}"/>
              </a:ext>
            </a:extLst>
          </p:cNvPr>
          <p:cNvCxnSpPr>
            <a:cxnSpLocks/>
          </p:cNvCxnSpPr>
          <p:nvPr/>
        </p:nvCxnSpPr>
        <p:spPr>
          <a:xfrm>
            <a:off x="136525" y="5987097"/>
            <a:ext cx="2410460" cy="3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C30708-0FC6-D94D-92FA-CA3E14B47A82}"/>
              </a:ext>
            </a:extLst>
          </p:cNvPr>
          <p:cNvSpPr/>
          <p:nvPr/>
        </p:nvSpPr>
        <p:spPr>
          <a:xfrm>
            <a:off x="8686800" y="97790"/>
            <a:ext cx="3392805" cy="6653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36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Background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Picture 2" descr="http://techm.kr/data/editor/1704/1981902326_1493186647.74667.png">
            <a:extLst>
              <a:ext uri="{FF2B5EF4-FFF2-40B4-BE49-F238E27FC236}">
                <a16:creationId xmlns:a16="http://schemas.microsoft.com/office/drawing/2014/main" id="{D3F925C7-1340-C94F-B1F0-8E1B0D43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4" y="1839347"/>
            <a:ext cx="5247820" cy="430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9112978-AA4D-604C-971E-AFCD9EF76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87" y="1997268"/>
            <a:ext cx="11342425" cy="1509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3BF4F-F647-7243-AF29-106AFD868EC6}"/>
              </a:ext>
            </a:extLst>
          </p:cNvPr>
          <p:cNvSpPr txBox="1"/>
          <p:nvPr/>
        </p:nvSpPr>
        <p:spPr>
          <a:xfrm>
            <a:off x="7575187" y="3021355"/>
            <a:ext cx="2263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/>
              <a:t>Annually </a:t>
            </a:r>
          </a:p>
          <a:p>
            <a:pPr algn="ctr"/>
            <a:r>
              <a:rPr kumimoji="1" lang="en-US" altLang="ko-KR" sz="4000" dirty="0">
                <a:solidFill>
                  <a:srgbClr val="FF0000"/>
                </a:solidFill>
              </a:rPr>
              <a:t>26%</a:t>
            </a:r>
            <a:r>
              <a:rPr kumimoji="1" lang="en-US" altLang="ko-KR" sz="4000" dirty="0"/>
              <a:t> growth</a:t>
            </a:r>
            <a:endParaRPr kumimoji="1" lang="ko-KR" altLang="en-US" sz="4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FB528-BE85-0E47-B453-CCF0DA394902}"/>
              </a:ext>
            </a:extLst>
          </p:cNvPr>
          <p:cNvSpPr/>
          <p:nvPr/>
        </p:nvSpPr>
        <p:spPr>
          <a:xfrm>
            <a:off x="7800975" y="2500313"/>
            <a:ext cx="3843338" cy="3571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연결선[R] 2">
            <a:extLst>
              <a:ext uri="{FF2B5EF4-FFF2-40B4-BE49-F238E27FC236}">
                <a16:creationId xmlns:a16="http://schemas.microsoft.com/office/drawing/2014/main" id="{E564E6F9-1231-4725-8AE6-93F7979EF493}"/>
              </a:ext>
            </a:extLst>
          </p:cNvPr>
          <p:cNvCxnSpPr>
            <a:cxnSpLocks/>
          </p:cNvCxnSpPr>
          <p:nvPr/>
        </p:nvCxnSpPr>
        <p:spPr>
          <a:xfrm>
            <a:off x="169545" y="704215"/>
            <a:ext cx="3634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29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Pages>6</Pages>
  <Words>494</Words>
  <Characters>0</Characters>
  <Application>Microsoft Office PowerPoint</Application>
  <DocSecurity>0</DocSecurity>
  <PresentationFormat>와이드스크린</PresentationFormat>
  <Lines>0</Lines>
  <Paragraphs>144</Paragraphs>
  <Slides>18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Apple SD Gothic Neo Thin</vt:lpstr>
      <vt:lpstr>나눔명조 ExtraBold</vt:lpstr>
      <vt:lpstr>맑은 고딕</vt:lpstr>
      <vt:lpstr>-윤고딕310</vt:lpstr>
      <vt:lpstr>-윤고딕330</vt:lpstr>
      <vt:lpstr>Arial</vt:lpstr>
      <vt:lpstr>Office 테마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선희 김</cp:lastModifiedBy>
  <cp:revision>30</cp:revision>
  <dcterms:modified xsi:type="dcterms:W3CDTF">2019-03-12T16:21:34Z</dcterms:modified>
</cp:coreProperties>
</file>